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4"/>
    <p:sldMasterId id="2147483877" r:id="rId5"/>
  </p:sldMasterIdLst>
  <p:notesMasterIdLst>
    <p:notesMasterId r:id="rId23"/>
  </p:notesMasterIdLst>
  <p:sldIdLst>
    <p:sldId id="257" r:id="rId6"/>
    <p:sldId id="445" r:id="rId7"/>
    <p:sldId id="443" r:id="rId8"/>
    <p:sldId id="441" r:id="rId9"/>
    <p:sldId id="406" r:id="rId10"/>
    <p:sldId id="433" r:id="rId11"/>
    <p:sldId id="434" r:id="rId12"/>
    <p:sldId id="444" r:id="rId13"/>
    <p:sldId id="435" r:id="rId14"/>
    <p:sldId id="436" r:id="rId15"/>
    <p:sldId id="446" r:id="rId16"/>
    <p:sldId id="439" r:id="rId17"/>
    <p:sldId id="437" r:id="rId18"/>
    <p:sldId id="438" r:id="rId19"/>
    <p:sldId id="440" r:id="rId20"/>
    <p:sldId id="415" r:id="rId21"/>
    <p:sldId id="352" r:id="rId22"/>
  </p:sldIdLst>
  <p:sldSz cx="12188825" cy="6858000"/>
  <p:notesSz cx="7010400" cy="9296400"/>
  <p:defaultTextStyle>
    <a:defPPr>
      <a:defRPr lang="en-US"/>
    </a:defPPr>
    <a:lvl1pPr marL="0" algn="l" defTabSz="921578" rtl="0" eaLnBrk="1" latinLnBrk="0" hangingPunct="1">
      <a:defRPr sz="1882" kern="1200">
        <a:solidFill>
          <a:schemeClr val="tx1"/>
        </a:solidFill>
        <a:latin typeface="+mn-lt"/>
        <a:ea typeface="+mn-ea"/>
        <a:cs typeface="+mn-cs"/>
      </a:defRPr>
    </a:lvl1pPr>
    <a:lvl2pPr marL="460788" algn="l" defTabSz="921578" rtl="0" eaLnBrk="1" latinLnBrk="0" hangingPunct="1">
      <a:defRPr sz="1882" kern="1200">
        <a:solidFill>
          <a:schemeClr val="tx1"/>
        </a:solidFill>
        <a:latin typeface="+mn-lt"/>
        <a:ea typeface="+mn-ea"/>
        <a:cs typeface="+mn-cs"/>
      </a:defRPr>
    </a:lvl2pPr>
    <a:lvl3pPr marL="921578" algn="l" defTabSz="921578" rtl="0" eaLnBrk="1" latinLnBrk="0" hangingPunct="1">
      <a:defRPr sz="1882" kern="1200">
        <a:solidFill>
          <a:schemeClr val="tx1"/>
        </a:solidFill>
        <a:latin typeface="+mn-lt"/>
        <a:ea typeface="+mn-ea"/>
        <a:cs typeface="+mn-cs"/>
      </a:defRPr>
    </a:lvl3pPr>
    <a:lvl4pPr marL="1382367" algn="l" defTabSz="921578" rtl="0" eaLnBrk="1" latinLnBrk="0" hangingPunct="1">
      <a:defRPr sz="1882" kern="1200">
        <a:solidFill>
          <a:schemeClr val="tx1"/>
        </a:solidFill>
        <a:latin typeface="+mn-lt"/>
        <a:ea typeface="+mn-ea"/>
        <a:cs typeface="+mn-cs"/>
      </a:defRPr>
    </a:lvl4pPr>
    <a:lvl5pPr marL="1843156" algn="l" defTabSz="921578" rtl="0" eaLnBrk="1" latinLnBrk="0" hangingPunct="1">
      <a:defRPr sz="1882" kern="1200">
        <a:solidFill>
          <a:schemeClr val="tx1"/>
        </a:solidFill>
        <a:latin typeface="+mn-lt"/>
        <a:ea typeface="+mn-ea"/>
        <a:cs typeface="+mn-cs"/>
      </a:defRPr>
    </a:lvl5pPr>
    <a:lvl6pPr marL="2303948" algn="l" defTabSz="921578" rtl="0" eaLnBrk="1" latinLnBrk="0" hangingPunct="1">
      <a:defRPr sz="1882" kern="1200">
        <a:solidFill>
          <a:schemeClr val="tx1"/>
        </a:solidFill>
        <a:latin typeface="+mn-lt"/>
        <a:ea typeface="+mn-ea"/>
        <a:cs typeface="+mn-cs"/>
      </a:defRPr>
    </a:lvl6pPr>
    <a:lvl7pPr marL="2764733" algn="l" defTabSz="921578" rtl="0" eaLnBrk="1" latinLnBrk="0" hangingPunct="1">
      <a:defRPr sz="1882" kern="1200">
        <a:solidFill>
          <a:schemeClr val="tx1"/>
        </a:solidFill>
        <a:latin typeface="+mn-lt"/>
        <a:ea typeface="+mn-ea"/>
        <a:cs typeface="+mn-cs"/>
      </a:defRPr>
    </a:lvl7pPr>
    <a:lvl8pPr marL="3225519" algn="l" defTabSz="921578" rtl="0" eaLnBrk="1" latinLnBrk="0" hangingPunct="1">
      <a:defRPr sz="1882" kern="1200">
        <a:solidFill>
          <a:schemeClr val="tx1"/>
        </a:solidFill>
        <a:latin typeface="+mn-lt"/>
        <a:ea typeface="+mn-ea"/>
        <a:cs typeface="+mn-cs"/>
      </a:defRPr>
    </a:lvl8pPr>
    <a:lvl9pPr marL="3686307" algn="l" defTabSz="921578" rtl="0" eaLnBrk="1" latinLnBrk="0" hangingPunct="1">
      <a:defRPr sz="1882"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376BEE-AF55-4C87-8359-1F28B468BA71}">
          <p14:sldIdLst>
            <p14:sldId id="257"/>
            <p14:sldId id="445"/>
            <p14:sldId id="443"/>
            <p14:sldId id="441"/>
            <p14:sldId id="406"/>
            <p14:sldId id="433"/>
            <p14:sldId id="434"/>
            <p14:sldId id="444"/>
            <p14:sldId id="435"/>
            <p14:sldId id="436"/>
            <p14:sldId id="446"/>
            <p14:sldId id="439"/>
            <p14:sldId id="437"/>
            <p14:sldId id="438"/>
            <p14:sldId id="440"/>
            <p14:sldId id="415"/>
            <p14:sldId id="352"/>
          </p14:sldIdLst>
        </p14:section>
        <p14:section name="Alternatives" id="{9A70786F-83AC-429A-880A-CD7AFBF49ED8}">
          <p14:sldIdLst/>
        </p14:section>
      </p14:sectionLst>
    </p:ext>
    <p:ext uri="{EFAFB233-063F-42B5-8137-9DF3F51BA10A}">
      <p15:sldGuideLst xmlns:p15="http://schemas.microsoft.com/office/powerpoint/2012/main">
        <p15:guide id="1" orient="horz" pos="2160" userDrawn="1">
          <p15:clr>
            <a:srgbClr val="A4A3A4"/>
          </p15:clr>
        </p15:guide>
        <p15:guide id="2" orient="horz" pos="2752" userDrawn="1">
          <p15:clr>
            <a:srgbClr val="A4A3A4"/>
          </p15:clr>
        </p15:guide>
        <p15:guide id="3" pos="3838" userDrawn="1">
          <p15:clr>
            <a:srgbClr val="A4A3A4"/>
          </p15:clr>
        </p15:guide>
        <p15:guide id="4" pos="7319" userDrawn="1">
          <p15:clr>
            <a:srgbClr val="A4A3A4"/>
          </p15:clr>
        </p15:guide>
        <p15:guide id="5" pos="1334" userDrawn="1">
          <p15:clr>
            <a:srgbClr val="A4A3A4"/>
          </p15:clr>
        </p15:guide>
        <p15:guide id="6" pos="62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D9F13"/>
    <a:srgbClr val="FFAB2F"/>
    <a:srgbClr val="77A4C1"/>
    <a:srgbClr val="A4C47E"/>
    <a:srgbClr val="7AC500"/>
    <a:srgbClr val="F0B346"/>
    <a:srgbClr val="FFC000"/>
    <a:srgbClr val="E6A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91" autoAdjust="0"/>
    <p:restoredTop sz="71462" autoAdjust="0"/>
  </p:normalViewPr>
  <p:slideViewPr>
    <p:cSldViewPr snapToGrid="0">
      <p:cViewPr varScale="1">
        <p:scale>
          <a:sx n="85" d="100"/>
          <a:sy n="85" d="100"/>
        </p:scale>
        <p:origin x="366" y="48"/>
      </p:cViewPr>
      <p:guideLst>
        <p:guide orient="horz" pos="2160"/>
        <p:guide orient="horz" pos="2752"/>
        <p:guide pos="3838"/>
        <p:guide pos="7319"/>
        <p:guide pos="1334"/>
        <p:guide pos="6226"/>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B5092A-874E-4FCA-9919-D012F108A9EE}" type="datetimeFigureOut">
              <a:rPr lang="en-US" smtClean="0"/>
              <a:t>4/3/2019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AFA463-D02E-4D3F-93F2-01441CD5F3B6}" type="slidenum">
              <a:rPr lang="en-US" smtClean="0"/>
              <a:t>‹#›</a:t>
            </a:fld>
            <a:endParaRPr lang="en-US" dirty="0"/>
          </a:p>
        </p:txBody>
      </p:sp>
    </p:spTree>
    <p:extLst>
      <p:ext uri="{BB962C8B-B14F-4D97-AF65-F5344CB8AC3E}">
        <p14:creationId xmlns:p14="http://schemas.microsoft.com/office/powerpoint/2010/main" val="1478456857"/>
      </p:ext>
    </p:extLst>
  </p:cSld>
  <p:clrMap bg1="lt1" tx1="dk1" bg2="lt2" tx2="dk2" accent1="accent1" accent2="accent2" accent3="accent3" accent4="accent4" accent5="accent5" accent6="accent6" hlink="hlink" folHlink="folHlink"/>
  <p:notesStyle>
    <a:lvl1pPr marL="0" algn="l" defTabSz="921578" rtl="0" eaLnBrk="1" latinLnBrk="0" hangingPunct="1">
      <a:defRPr sz="1210" kern="1200">
        <a:solidFill>
          <a:schemeClr val="tx1"/>
        </a:solidFill>
        <a:latin typeface="+mn-lt"/>
        <a:ea typeface="+mn-ea"/>
        <a:cs typeface="+mn-cs"/>
      </a:defRPr>
    </a:lvl1pPr>
    <a:lvl2pPr marL="460788" algn="l" defTabSz="921578" rtl="0" eaLnBrk="1" latinLnBrk="0" hangingPunct="1">
      <a:defRPr sz="1210" kern="1200">
        <a:solidFill>
          <a:schemeClr val="tx1"/>
        </a:solidFill>
        <a:latin typeface="+mn-lt"/>
        <a:ea typeface="+mn-ea"/>
        <a:cs typeface="+mn-cs"/>
      </a:defRPr>
    </a:lvl2pPr>
    <a:lvl3pPr marL="921578" algn="l" defTabSz="921578" rtl="0" eaLnBrk="1" latinLnBrk="0" hangingPunct="1">
      <a:defRPr sz="1210" kern="1200">
        <a:solidFill>
          <a:schemeClr val="tx1"/>
        </a:solidFill>
        <a:latin typeface="+mn-lt"/>
        <a:ea typeface="+mn-ea"/>
        <a:cs typeface="+mn-cs"/>
      </a:defRPr>
    </a:lvl3pPr>
    <a:lvl4pPr marL="1382367" algn="l" defTabSz="921578" rtl="0" eaLnBrk="1" latinLnBrk="0" hangingPunct="1">
      <a:defRPr sz="1210" kern="1200">
        <a:solidFill>
          <a:schemeClr val="tx1"/>
        </a:solidFill>
        <a:latin typeface="+mn-lt"/>
        <a:ea typeface="+mn-ea"/>
        <a:cs typeface="+mn-cs"/>
      </a:defRPr>
    </a:lvl4pPr>
    <a:lvl5pPr marL="1843156" algn="l" defTabSz="921578" rtl="0" eaLnBrk="1" latinLnBrk="0" hangingPunct="1">
      <a:defRPr sz="1210" kern="1200">
        <a:solidFill>
          <a:schemeClr val="tx1"/>
        </a:solidFill>
        <a:latin typeface="+mn-lt"/>
        <a:ea typeface="+mn-ea"/>
        <a:cs typeface="+mn-cs"/>
      </a:defRPr>
    </a:lvl5pPr>
    <a:lvl6pPr marL="2303948" algn="l" defTabSz="921578" rtl="0" eaLnBrk="1" latinLnBrk="0" hangingPunct="1">
      <a:defRPr sz="1210" kern="1200">
        <a:solidFill>
          <a:schemeClr val="tx1"/>
        </a:solidFill>
        <a:latin typeface="+mn-lt"/>
        <a:ea typeface="+mn-ea"/>
        <a:cs typeface="+mn-cs"/>
      </a:defRPr>
    </a:lvl6pPr>
    <a:lvl7pPr marL="2764733" algn="l" defTabSz="921578" rtl="0" eaLnBrk="1" latinLnBrk="0" hangingPunct="1">
      <a:defRPr sz="1210" kern="1200">
        <a:solidFill>
          <a:schemeClr val="tx1"/>
        </a:solidFill>
        <a:latin typeface="+mn-lt"/>
        <a:ea typeface="+mn-ea"/>
        <a:cs typeface="+mn-cs"/>
      </a:defRPr>
    </a:lvl7pPr>
    <a:lvl8pPr marL="3225519" algn="l" defTabSz="921578" rtl="0" eaLnBrk="1" latinLnBrk="0" hangingPunct="1">
      <a:defRPr sz="1210" kern="1200">
        <a:solidFill>
          <a:schemeClr val="tx1"/>
        </a:solidFill>
        <a:latin typeface="+mn-lt"/>
        <a:ea typeface="+mn-ea"/>
        <a:cs typeface="+mn-cs"/>
      </a:defRPr>
    </a:lvl8pPr>
    <a:lvl9pPr marL="3686307" algn="l" defTabSz="921578" rtl="0" eaLnBrk="1" latinLnBrk="0" hangingPunct="1">
      <a:defRPr sz="121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1BA89-47ED-C944-92E9-5531CE5A70E6}" type="slidenum">
              <a:rPr lang="en-US" smtClean="0"/>
              <a:t>5</a:t>
            </a:fld>
            <a:endParaRPr lang="en-US" dirty="0"/>
          </a:p>
        </p:txBody>
      </p:sp>
    </p:spTree>
    <p:extLst>
      <p:ext uri="{BB962C8B-B14F-4D97-AF65-F5344CB8AC3E}">
        <p14:creationId xmlns:p14="http://schemas.microsoft.com/office/powerpoint/2010/main" val="186196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1BA89-47ED-C944-92E9-5531CE5A70E6}" type="slidenum">
              <a:rPr lang="en-US" smtClean="0"/>
              <a:t>6</a:t>
            </a:fld>
            <a:endParaRPr lang="en-US" dirty="0"/>
          </a:p>
        </p:txBody>
      </p:sp>
    </p:spTree>
    <p:extLst>
      <p:ext uri="{BB962C8B-B14F-4D97-AF65-F5344CB8AC3E}">
        <p14:creationId xmlns:p14="http://schemas.microsoft.com/office/powerpoint/2010/main" val="185934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1BA89-47ED-C944-92E9-5531CE5A70E6}" type="slidenum">
              <a:rPr lang="en-US" smtClean="0"/>
              <a:t>7</a:t>
            </a:fld>
            <a:endParaRPr lang="en-US" dirty="0"/>
          </a:p>
        </p:txBody>
      </p:sp>
    </p:spTree>
    <p:extLst>
      <p:ext uri="{BB962C8B-B14F-4D97-AF65-F5344CB8AC3E}">
        <p14:creationId xmlns:p14="http://schemas.microsoft.com/office/powerpoint/2010/main" val="97084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1BA89-47ED-C944-92E9-5531CE5A70E6}" type="slidenum">
              <a:rPr lang="en-US" smtClean="0"/>
              <a:t>9</a:t>
            </a:fld>
            <a:endParaRPr lang="en-US" dirty="0"/>
          </a:p>
        </p:txBody>
      </p:sp>
    </p:spTree>
    <p:extLst>
      <p:ext uri="{BB962C8B-B14F-4D97-AF65-F5344CB8AC3E}">
        <p14:creationId xmlns:p14="http://schemas.microsoft.com/office/powerpoint/2010/main" val="117029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1BA89-47ED-C944-92E9-5531CE5A70E6}" type="slidenum">
              <a:rPr lang="en-US" smtClean="0"/>
              <a:t>10</a:t>
            </a:fld>
            <a:endParaRPr lang="en-US" dirty="0"/>
          </a:p>
        </p:txBody>
      </p:sp>
    </p:spTree>
    <p:extLst>
      <p:ext uri="{BB962C8B-B14F-4D97-AF65-F5344CB8AC3E}">
        <p14:creationId xmlns:p14="http://schemas.microsoft.com/office/powerpoint/2010/main" val="2118156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1BA89-47ED-C944-92E9-5531CE5A70E6}" type="slidenum">
              <a:rPr lang="en-US" smtClean="0"/>
              <a:t>12</a:t>
            </a:fld>
            <a:endParaRPr lang="en-US" dirty="0"/>
          </a:p>
        </p:txBody>
      </p:sp>
    </p:spTree>
    <p:extLst>
      <p:ext uri="{BB962C8B-B14F-4D97-AF65-F5344CB8AC3E}">
        <p14:creationId xmlns:p14="http://schemas.microsoft.com/office/powerpoint/2010/main" val="1864029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1BA89-47ED-C944-92E9-5531CE5A70E6}" type="slidenum">
              <a:rPr lang="en-US" smtClean="0"/>
              <a:t>13</a:t>
            </a:fld>
            <a:endParaRPr lang="en-US" dirty="0"/>
          </a:p>
        </p:txBody>
      </p:sp>
    </p:spTree>
    <p:extLst>
      <p:ext uri="{BB962C8B-B14F-4D97-AF65-F5344CB8AC3E}">
        <p14:creationId xmlns:p14="http://schemas.microsoft.com/office/powerpoint/2010/main" val="2076727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1BA89-47ED-C944-92E9-5531CE5A70E6}" type="slidenum">
              <a:rPr lang="en-US" smtClean="0"/>
              <a:t>14</a:t>
            </a:fld>
            <a:endParaRPr lang="en-US" dirty="0"/>
          </a:p>
        </p:txBody>
      </p:sp>
    </p:spTree>
    <p:extLst>
      <p:ext uri="{BB962C8B-B14F-4D97-AF65-F5344CB8AC3E}">
        <p14:creationId xmlns:p14="http://schemas.microsoft.com/office/powerpoint/2010/main" val="1065489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1BA89-47ED-C944-92E9-5531CE5A70E6}" type="slidenum">
              <a:rPr lang="en-US" smtClean="0"/>
              <a:t>15</a:t>
            </a:fld>
            <a:endParaRPr lang="en-US" dirty="0"/>
          </a:p>
        </p:txBody>
      </p:sp>
    </p:spTree>
    <p:extLst>
      <p:ext uri="{BB962C8B-B14F-4D97-AF65-F5344CB8AC3E}">
        <p14:creationId xmlns:p14="http://schemas.microsoft.com/office/powerpoint/2010/main" val="1337974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855575-B8E0-472D-867B-37F24C2A9EA1}"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7543B-5BF4-44B2-82B7-8C2664B8F48B}" type="slidenum">
              <a:rPr lang="en-US" smtClean="0"/>
              <a:t>‹#›</a:t>
            </a:fld>
            <a:endParaRPr lang="en-US" dirty="0"/>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855575-B8E0-472D-867B-37F24C2A9EA1}"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7543B-5BF4-44B2-82B7-8C2664B8F48B}" type="slidenum">
              <a:rPr lang="en-US" smtClean="0"/>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855575-B8E0-472D-867B-37F24C2A9EA1}"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7543B-5BF4-44B2-82B7-8C2664B8F48B}" type="slidenum">
              <a:rPr lang="en-US" smtClean="0"/>
              <a:t>‹#›</a:t>
            </a:fld>
            <a:endParaRPr lang="en-US" dirty="0"/>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914264"/>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defTabSz="914264"/>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defTabSz="914264"/>
            <a:fld id="{74BF5506-DA29-4FA5-9E54-004F6EB4D2CB}" type="slidenum">
              <a:rPr lang="en-US" smtClean="0">
                <a:solidFill>
                  <a:prstClr val="black">
                    <a:lumMod val="65000"/>
                    <a:lumOff val="35000"/>
                  </a:prstClr>
                </a:solidFill>
              </a:rPr>
              <a:pPr defTabSz="914264"/>
              <a:t>‹#›</a:t>
            </a:fld>
            <a:endParaRPr lang="en-US" dirty="0">
              <a:solidFill>
                <a:prstClr val="black">
                  <a:lumMod val="65000"/>
                  <a:lumOff val="35000"/>
                </a:prstClr>
              </a:solidFill>
            </a:endParaRPr>
          </a:p>
        </p:txBody>
      </p:sp>
    </p:spTree>
  </p:cSld>
  <p:clrMapOvr>
    <a:masterClrMapping/>
  </p:clrMapOvr>
  <p:transition spd="slow">
    <p:push dir="u"/>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264"/>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defTabSz="914264"/>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defTabSz="914264"/>
            <a:fld id="{74BF5506-DA29-4FA5-9E54-004F6EB4D2CB}" type="slidenum">
              <a:rPr lang="en-US" smtClean="0">
                <a:solidFill>
                  <a:prstClr val="black">
                    <a:lumMod val="65000"/>
                    <a:lumOff val="35000"/>
                  </a:prstClr>
                </a:solidFill>
              </a:rPr>
              <a:pPr defTabSz="914264"/>
              <a:t>‹#›</a:t>
            </a:fld>
            <a:endParaRPr lang="en-US" dirty="0">
              <a:solidFill>
                <a:prstClr val="black">
                  <a:lumMod val="65000"/>
                  <a:lumOff val="35000"/>
                </a:prstClr>
              </a:solidFill>
            </a:endParaRPr>
          </a:p>
        </p:txBody>
      </p:sp>
    </p:spTree>
  </p:cSld>
  <p:clrMapOvr>
    <a:masterClrMapping/>
  </p:clrMapOvr>
  <p:transition spd="slow">
    <p:push dir="u"/>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264"/>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defTabSz="914264"/>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defTabSz="914264"/>
            <a:fld id="{74BF5506-DA29-4FA5-9E54-004F6EB4D2CB}" type="slidenum">
              <a:rPr lang="en-US" smtClean="0">
                <a:solidFill>
                  <a:prstClr val="black">
                    <a:lumMod val="65000"/>
                    <a:lumOff val="35000"/>
                  </a:prstClr>
                </a:solidFill>
              </a:rPr>
              <a:pPr defTabSz="914264"/>
              <a:t>‹#›</a:t>
            </a:fld>
            <a:endParaRPr lang="en-US" dirty="0">
              <a:solidFill>
                <a:prstClr val="black">
                  <a:lumMod val="65000"/>
                  <a:lumOff val="35000"/>
                </a:prstClr>
              </a:solidFill>
            </a:endParaRPr>
          </a:p>
        </p:txBody>
      </p:sp>
    </p:spTree>
  </p:cSld>
  <p:clrMapOvr>
    <a:masterClrMapping/>
  </p:clrMapOvr>
  <p:transition spd="slow">
    <p:push dir="u"/>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914264"/>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914264"/>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defTabSz="914264"/>
            <a:fld id="{74BF5506-DA29-4FA5-9E54-004F6EB4D2CB}" type="slidenum">
              <a:rPr lang="en-US" smtClean="0">
                <a:solidFill>
                  <a:prstClr val="black">
                    <a:lumMod val="65000"/>
                    <a:lumOff val="35000"/>
                  </a:prstClr>
                </a:solidFill>
              </a:rPr>
              <a:pPr defTabSz="914264"/>
              <a:t>‹#›</a:t>
            </a:fld>
            <a:endParaRPr lang="en-US" dirty="0">
              <a:solidFill>
                <a:prstClr val="black">
                  <a:lumMod val="65000"/>
                  <a:lumOff val="35000"/>
                </a:prstClr>
              </a:solidFill>
            </a:endParaRPr>
          </a:p>
        </p:txBody>
      </p:sp>
    </p:spTree>
  </p:cSld>
  <p:clrMapOvr>
    <a:masterClrMapping/>
  </p:clrMapOvr>
  <p:transition spd="slow">
    <p:push dir="u"/>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914264"/>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defTabSz="914264"/>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defTabSz="914264"/>
            <a:fld id="{74BF5506-DA29-4FA5-9E54-004F6EB4D2CB}" type="slidenum">
              <a:rPr lang="en-US" smtClean="0">
                <a:solidFill>
                  <a:prstClr val="black">
                    <a:lumMod val="65000"/>
                    <a:lumOff val="35000"/>
                  </a:prstClr>
                </a:solidFill>
              </a:rPr>
              <a:pPr defTabSz="914264"/>
              <a:t>‹#›</a:t>
            </a:fld>
            <a:endParaRPr lang="en-US" dirty="0">
              <a:solidFill>
                <a:prstClr val="black">
                  <a:lumMod val="65000"/>
                  <a:lumOff val="35000"/>
                </a:prstClr>
              </a:solidFill>
            </a:endParaRPr>
          </a:p>
        </p:txBody>
      </p:sp>
    </p:spTree>
  </p:cSld>
  <p:clrMapOvr>
    <a:masterClrMapping/>
  </p:clrMapOvr>
  <p:transition spd="slow">
    <p:push dir="u"/>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914264"/>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defTabSz="914264"/>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defTabSz="914264"/>
            <a:fld id="{74BF5506-DA29-4FA5-9E54-004F6EB4D2CB}" type="slidenum">
              <a:rPr lang="en-US" smtClean="0">
                <a:solidFill>
                  <a:prstClr val="black">
                    <a:lumMod val="65000"/>
                    <a:lumOff val="35000"/>
                  </a:prstClr>
                </a:solidFill>
              </a:rPr>
              <a:pPr defTabSz="914264"/>
              <a:t>‹#›</a:t>
            </a:fld>
            <a:endParaRPr lang="en-US" dirty="0">
              <a:solidFill>
                <a:prstClr val="black">
                  <a:lumMod val="65000"/>
                  <a:lumOff val="35000"/>
                </a:prstClr>
              </a:solidFill>
            </a:endParaRPr>
          </a:p>
        </p:txBody>
      </p:sp>
    </p:spTree>
  </p:cSld>
  <p:clrMapOvr>
    <a:masterClrMapping/>
  </p:clrMapOvr>
  <p:transition spd="slow">
    <p:push dir="u"/>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264"/>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defTabSz="914264"/>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defTabSz="914264"/>
            <a:fld id="{74BF5506-DA29-4FA5-9E54-004F6EB4D2CB}" type="slidenum">
              <a:rPr lang="en-US" smtClean="0">
                <a:solidFill>
                  <a:prstClr val="black">
                    <a:lumMod val="65000"/>
                    <a:lumOff val="35000"/>
                  </a:prstClr>
                </a:solidFill>
              </a:rPr>
              <a:pPr defTabSz="914264"/>
              <a:t>‹#›</a:t>
            </a:fld>
            <a:endParaRPr lang="en-US" dirty="0">
              <a:solidFill>
                <a:prstClr val="black">
                  <a:lumMod val="65000"/>
                  <a:lumOff val="35000"/>
                </a:prstClr>
              </a:solidFill>
            </a:endParaRPr>
          </a:p>
        </p:txBody>
      </p:sp>
    </p:spTree>
  </p:cSld>
  <p:clrMapOvr>
    <a:masterClrMapping/>
  </p:clrMapOvr>
  <p:transition spd="slow">
    <p:push dir="u"/>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264"/>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914264"/>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defTabSz="914264"/>
            <a:fld id="{74BF5506-DA29-4FA5-9E54-004F6EB4D2CB}" type="slidenum">
              <a:rPr lang="en-US" smtClean="0">
                <a:solidFill>
                  <a:prstClr val="black">
                    <a:lumMod val="65000"/>
                    <a:lumOff val="35000"/>
                  </a:prstClr>
                </a:solidFill>
              </a:rPr>
              <a:pPr defTabSz="914264"/>
              <a:t>‹#›</a:t>
            </a:fld>
            <a:endParaRPr lang="en-US" dirty="0">
              <a:solidFill>
                <a:prstClr val="black">
                  <a:lumMod val="65000"/>
                  <a:lumOff val="35000"/>
                </a:prstClr>
              </a:solidFill>
            </a:endParaRPr>
          </a:p>
        </p:txBody>
      </p:sp>
    </p:spTree>
  </p:cSld>
  <p:clrMapOvr>
    <a:masterClrMapping/>
  </p:clrMapOvr>
  <p:transition spd="slow">
    <p:push dir="u"/>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855575-B8E0-472D-867B-37F24C2A9EA1}"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7543B-5BF4-44B2-82B7-8C2664B8F48B}" type="slidenum">
              <a:rPr lang="en-US" smtClean="0"/>
              <a:t>‹#›</a:t>
            </a:fld>
            <a:endParaRPr lang="en-US" dirty="0"/>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264"/>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914264"/>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defTabSz="914264"/>
            <a:fld id="{74BF5506-DA29-4FA5-9E54-004F6EB4D2CB}" type="slidenum">
              <a:rPr lang="en-US" smtClean="0">
                <a:solidFill>
                  <a:prstClr val="black">
                    <a:lumMod val="65000"/>
                    <a:lumOff val="35000"/>
                  </a:prstClr>
                </a:solidFill>
              </a:rPr>
              <a:pPr defTabSz="914264"/>
              <a:t>‹#›</a:t>
            </a:fld>
            <a:endParaRPr lang="en-US" dirty="0">
              <a:solidFill>
                <a:prstClr val="black">
                  <a:lumMod val="65000"/>
                  <a:lumOff val="35000"/>
                </a:prstClr>
              </a:solidFill>
            </a:endParaRPr>
          </a:p>
        </p:txBody>
      </p:sp>
    </p:spTree>
  </p:cSld>
  <p:clrMapOvr>
    <a:masterClrMapping/>
  </p:clrMapOvr>
  <p:transition spd="slow">
    <p:push dir="u"/>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264"/>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defTabSz="914264"/>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defTabSz="914264"/>
            <a:fld id="{74BF5506-DA29-4FA5-9E54-004F6EB4D2CB}" type="slidenum">
              <a:rPr lang="en-US" smtClean="0">
                <a:solidFill>
                  <a:prstClr val="black">
                    <a:lumMod val="65000"/>
                    <a:lumOff val="35000"/>
                  </a:prstClr>
                </a:solidFill>
              </a:rPr>
              <a:pPr defTabSz="914264"/>
              <a:t>‹#›</a:t>
            </a:fld>
            <a:endParaRPr lang="en-US" dirty="0">
              <a:solidFill>
                <a:prstClr val="black">
                  <a:lumMod val="65000"/>
                  <a:lumOff val="35000"/>
                </a:prstClr>
              </a:solidFill>
            </a:endParaRPr>
          </a:p>
        </p:txBody>
      </p:sp>
    </p:spTree>
  </p:cSld>
  <p:clrMapOvr>
    <a:masterClrMapping/>
  </p:clrMapOvr>
  <p:transition spd="slow">
    <p:push dir="u"/>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264"/>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defTabSz="914264"/>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defTabSz="914264"/>
            <a:fld id="{74BF5506-DA29-4FA5-9E54-004F6EB4D2CB}" type="slidenum">
              <a:rPr lang="en-US" smtClean="0">
                <a:solidFill>
                  <a:prstClr val="black">
                    <a:lumMod val="65000"/>
                    <a:lumOff val="35000"/>
                  </a:prstClr>
                </a:solidFill>
              </a:rPr>
              <a:pPr defTabSz="914264"/>
              <a:t>‹#›</a:t>
            </a:fld>
            <a:endParaRPr lang="en-US" dirty="0">
              <a:solidFill>
                <a:prstClr val="black">
                  <a:lumMod val="65000"/>
                  <a:lumOff val="35000"/>
                </a:prstClr>
              </a:solidFill>
            </a:endParaRPr>
          </a:p>
        </p:txBody>
      </p:sp>
    </p:spTree>
  </p:cSld>
  <p:clrMapOvr>
    <a:masterClrMapping/>
  </p:clrMapOvr>
  <p:transition spd="slow">
    <p:push dir="u"/>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8540688"/>
      </p:ext>
    </p:extLst>
  </p:cSld>
  <p:clrMapOvr>
    <a:masterClrMapping/>
  </p:clrMapOvr>
  <p:transition spd="slow">
    <p:push dir="u"/>
  </p:transition>
  <p:extLst mod="1">
    <p:ext uri="{DCECCB84-F9BA-43D5-87BE-67443E8EF086}">
      <p15:sldGuideLst xmlns:p15="http://schemas.microsoft.com/office/powerpoint/2012/main">
        <p15:guide id="1" pos="511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e Tea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sp>
        <p:nvSpPr>
          <p:cNvPr id="17" name="Freeform 42"/>
          <p:cNvSpPr>
            <a:spLocks noChangeAspect="1"/>
          </p:cNvSpPr>
          <p:nvPr userDrawn="1"/>
        </p:nvSpPr>
        <p:spPr bwMode="auto">
          <a:xfrm>
            <a:off x="975162" y="1781437"/>
            <a:ext cx="4205145" cy="4116416"/>
          </a:xfrm>
          <a:custGeom>
            <a:avLst/>
            <a:gdLst>
              <a:gd name="T0" fmla="*/ 263 w 334"/>
              <a:gd name="T1" fmla="*/ 305 h 327"/>
              <a:gd name="T2" fmla="*/ 167 w 334"/>
              <a:gd name="T3" fmla="*/ 298 h 327"/>
              <a:gd name="T4" fmla="*/ 71 w 334"/>
              <a:gd name="T5" fmla="*/ 305 h 327"/>
              <a:gd name="T6" fmla="*/ 47 w 334"/>
              <a:gd name="T7" fmla="*/ 208 h 327"/>
              <a:gd name="T8" fmla="*/ 11 w 334"/>
              <a:gd name="T9" fmla="*/ 117 h 327"/>
              <a:gd name="T10" fmla="*/ 94 w 334"/>
              <a:gd name="T11" fmla="*/ 64 h 327"/>
              <a:gd name="T12" fmla="*/ 167 w 334"/>
              <a:gd name="T13" fmla="*/ 1 h 327"/>
              <a:gd name="T14" fmla="*/ 242 w 334"/>
              <a:gd name="T15" fmla="*/ 64 h 327"/>
              <a:gd name="T16" fmla="*/ 323 w 334"/>
              <a:gd name="T17" fmla="*/ 117 h 327"/>
              <a:gd name="T18" fmla="*/ 287 w 334"/>
              <a:gd name="T19" fmla="*/ 208 h 327"/>
              <a:gd name="T20" fmla="*/ 263 w 334"/>
              <a:gd name="T21" fmla="*/ 30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27">
                <a:moveTo>
                  <a:pt x="263" y="305"/>
                </a:moveTo>
                <a:cubicBezTo>
                  <a:pt x="233" y="327"/>
                  <a:pt x="193" y="323"/>
                  <a:pt x="167" y="298"/>
                </a:cubicBezTo>
                <a:cubicBezTo>
                  <a:pt x="141" y="323"/>
                  <a:pt x="101" y="327"/>
                  <a:pt x="71" y="305"/>
                </a:cubicBezTo>
                <a:cubicBezTo>
                  <a:pt x="41" y="282"/>
                  <a:pt x="31" y="241"/>
                  <a:pt x="47" y="208"/>
                </a:cubicBezTo>
                <a:cubicBezTo>
                  <a:pt x="16" y="191"/>
                  <a:pt x="0" y="153"/>
                  <a:pt x="11" y="117"/>
                </a:cubicBezTo>
                <a:cubicBezTo>
                  <a:pt x="23" y="80"/>
                  <a:pt x="58" y="59"/>
                  <a:pt x="94" y="64"/>
                </a:cubicBezTo>
                <a:cubicBezTo>
                  <a:pt x="100" y="28"/>
                  <a:pt x="130" y="1"/>
                  <a:pt x="167" y="1"/>
                </a:cubicBezTo>
                <a:cubicBezTo>
                  <a:pt x="204" y="0"/>
                  <a:pt x="235" y="28"/>
                  <a:pt x="242" y="64"/>
                </a:cubicBezTo>
                <a:cubicBezTo>
                  <a:pt x="277" y="59"/>
                  <a:pt x="312" y="81"/>
                  <a:pt x="323" y="117"/>
                </a:cubicBezTo>
                <a:cubicBezTo>
                  <a:pt x="334" y="153"/>
                  <a:pt x="318" y="191"/>
                  <a:pt x="287" y="208"/>
                </a:cubicBezTo>
                <a:cubicBezTo>
                  <a:pt x="303" y="241"/>
                  <a:pt x="294" y="282"/>
                  <a:pt x="263" y="305"/>
                </a:cubicBezTo>
                <a:close/>
              </a:path>
            </a:pathLst>
          </a:custGeom>
          <a:solidFill>
            <a:schemeClr val="bg1">
              <a:lumMod val="85000"/>
            </a:schemeClr>
          </a:solidFill>
          <a:ln w="9525">
            <a:solidFill>
              <a:schemeClr val="bg1">
                <a:lumMod val="85000"/>
              </a:schemeClr>
            </a:solidFill>
            <a:round/>
            <a:headEnd/>
            <a:tailEnd/>
          </a:ln>
        </p:spPr>
        <p:txBody>
          <a:bodyPr vert="horz" wrap="square" lIns="91431" tIns="45719" rIns="91431" bIns="45719" numCol="1" anchor="t" anchorCtr="0" compatLnSpc="1">
            <a:prstTxWarp prst="textNoShape">
              <a:avLst/>
            </a:prstTxWarp>
          </a:bodyPr>
          <a:lstStyle/>
          <a:p>
            <a:pPr defTabSz="914264"/>
            <a:endParaRPr lang="en-US" sz="2509" dirty="0">
              <a:solidFill>
                <a:prstClr val="black"/>
              </a:solidFill>
            </a:endParaRPr>
          </a:p>
        </p:txBody>
      </p:sp>
      <p:sp>
        <p:nvSpPr>
          <p:cNvPr id="18" name="Picture Placeholder 17"/>
          <p:cNvSpPr>
            <a:spLocks noGrp="1" noChangeAspect="1"/>
          </p:cNvSpPr>
          <p:nvPr>
            <p:ph type="pic" sz="quarter" idx="10"/>
          </p:nvPr>
        </p:nvSpPr>
        <p:spPr>
          <a:xfrm>
            <a:off x="1384355" y="2221424"/>
            <a:ext cx="3382399" cy="338328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solidFill>
            <a:schemeClr val="bg1">
              <a:lumMod val="75000"/>
            </a:schemeClr>
          </a:solidFill>
          <a:ln>
            <a:noFill/>
          </a:ln>
        </p:spPr>
        <p:txBody>
          <a:bodyPr wrap="square" anchor="ctr" anchorCtr="0">
            <a:noAutofit/>
          </a:bodyPr>
          <a:lstStyle>
            <a:lvl1pPr algn="ctr">
              <a:defRPr/>
            </a:lvl1pPr>
          </a:lstStyle>
          <a:p>
            <a:endParaRPr lang="en-US" dirty="0"/>
          </a:p>
        </p:txBody>
      </p:sp>
    </p:spTree>
    <p:extLst>
      <p:ext uri="{BB962C8B-B14F-4D97-AF65-F5344CB8AC3E}">
        <p14:creationId xmlns:p14="http://schemas.microsoft.com/office/powerpoint/2010/main" val="3819330886"/>
      </p:ext>
    </p:extLst>
  </p:cSld>
  <p:clrMapOvr>
    <a:masterClrMapping/>
  </p:clrMapOvr>
  <p:transition spd="slow">
    <p:push dir="u"/>
  </p:transition>
  <p:extLst mod="1">
    <p:ext uri="{DCECCB84-F9BA-43D5-87BE-67443E8EF086}">
      <p15:sldGuideLst xmlns:p15="http://schemas.microsoft.com/office/powerpoint/2012/main">
        <p15:guide id="1" pos="511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esign Team">
    <p:spTree>
      <p:nvGrpSpPr>
        <p:cNvPr id="1" name=""/>
        <p:cNvGrpSpPr/>
        <p:nvPr/>
      </p:nvGrpSpPr>
      <p:grpSpPr>
        <a:xfrm>
          <a:off x="0" y="0"/>
          <a:ext cx="0" cy="0"/>
          <a:chOff x="0" y="0"/>
          <a:chExt cx="0" cy="0"/>
        </a:xfrm>
      </p:grpSpPr>
      <p:sp>
        <p:nvSpPr>
          <p:cNvPr id="13" name="Freeform 42"/>
          <p:cNvSpPr>
            <a:spLocks noChangeAspect="1"/>
          </p:cNvSpPr>
          <p:nvPr userDrawn="1"/>
        </p:nvSpPr>
        <p:spPr bwMode="auto">
          <a:xfrm>
            <a:off x="4723155" y="1793881"/>
            <a:ext cx="2742486" cy="2684621"/>
          </a:xfrm>
          <a:custGeom>
            <a:avLst/>
            <a:gdLst>
              <a:gd name="T0" fmla="*/ 263 w 334"/>
              <a:gd name="T1" fmla="*/ 305 h 327"/>
              <a:gd name="T2" fmla="*/ 167 w 334"/>
              <a:gd name="T3" fmla="*/ 298 h 327"/>
              <a:gd name="T4" fmla="*/ 71 w 334"/>
              <a:gd name="T5" fmla="*/ 305 h 327"/>
              <a:gd name="T6" fmla="*/ 47 w 334"/>
              <a:gd name="T7" fmla="*/ 208 h 327"/>
              <a:gd name="T8" fmla="*/ 11 w 334"/>
              <a:gd name="T9" fmla="*/ 117 h 327"/>
              <a:gd name="T10" fmla="*/ 94 w 334"/>
              <a:gd name="T11" fmla="*/ 64 h 327"/>
              <a:gd name="T12" fmla="*/ 167 w 334"/>
              <a:gd name="T13" fmla="*/ 1 h 327"/>
              <a:gd name="T14" fmla="*/ 242 w 334"/>
              <a:gd name="T15" fmla="*/ 64 h 327"/>
              <a:gd name="T16" fmla="*/ 323 w 334"/>
              <a:gd name="T17" fmla="*/ 117 h 327"/>
              <a:gd name="T18" fmla="*/ 287 w 334"/>
              <a:gd name="T19" fmla="*/ 208 h 327"/>
              <a:gd name="T20" fmla="*/ 263 w 334"/>
              <a:gd name="T21" fmla="*/ 30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27">
                <a:moveTo>
                  <a:pt x="263" y="305"/>
                </a:moveTo>
                <a:cubicBezTo>
                  <a:pt x="233" y="327"/>
                  <a:pt x="193" y="323"/>
                  <a:pt x="167" y="298"/>
                </a:cubicBezTo>
                <a:cubicBezTo>
                  <a:pt x="141" y="323"/>
                  <a:pt x="101" y="327"/>
                  <a:pt x="71" y="305"/>
                </a:cubicBezTo>
                <a:cubicBezTo>
                  <a:pt x="41" y="282"/>
                  <a:pt x="31" y="241"/>
                  <a:pt x="47" y="208"/>
                </a:cubicBezTo>
                <a:cubicBezTo>
                  <a:pt x="16" y="191"/>
                  <a:pt x="0" y="153"/>
                  <a:pt x="11" y="117"/>
                </a:cubicBezTo>
                <a:cubicBezTo>
                  <a:pt x="23" y="80"/>
                  <a:pt x="58" y="59"/>
                  <a:pt x="94" y="64"/>
                </a:cubicBezTo>
                <a:cubicBezTo>
                  <a:pt x="100" y="28"/>
                  <a:pt x="130" y="1"/>
                  <a:pt x="167" y="1"/>
                </a:cubicBezTo>
                <a:cubicBezTo>
                  <a:pt x="204" y="0"/>
                  <a:pt x="235" y="28"/>
                  <a:pt x="242" y="64"/>
                </a:cubicBezTo>
                <a:cubicBezTo>
                  <a:pt x="277" y="59"/>
                  <a:pt x="312" y="81"/>
                  <a:pt x="323" y="117"/>
                </a:cubicBezTo>
                <a:cubicBezTo>
                  <a:pt x="334" y="153"/>
                  <a:pt x="318" y="191"/>
                  <a:pt x="287" y="208"/>
                </a:cubicBezTo>
                <a:cubicBezTo>
                  <a:pt x="303" y="241"/>
                  <a:pt x="294" y="282"/>
                  <a:pt x="263" y="305"/>
                </a:cubicBezTo>
                <a:close/>
              </a:path>
            </a:pathLst>
          </a:custGeom>
          <a:solidFill>
            <a:schemeClr val="bg1">
              <a:lumMod val="85000"/>
            </a:schemeClr>
          </a:solidFill>
          <a:ln w="9525">
            <a:solidFill>
              <a:schemeClr val="bg1">
                <a:lumMod val="85000"/>
              </a:schemeClr>
            </a:solidFill>
            <a:round/>
            <a:headEnd/>
            <a:tailEnd/>
          </a:ln>
        </p:spPr>
        <p:txBody>
          <a:bodyPr vert="horz" wrap="square" lIns="91431" tIns="45719" rIns="91431" bIns="45719" numCol="1" anchor="t" anchorCtr="0" compatLnSpc="1">
            <a:prstTxWarp prst="textNoShape">
              <a:avLst/>
            </a:prstTxWarp>
          </a:bodyPr>
          <a:lstStyle/>
          <a:p>
            <a:pPr defTabSz="914264"/>
            <a:endParaRPr lang="en-US" sz="2509" dirty="0">
              <a:solidFill>
                <a:prstClr val="black"/>
              </a:solidFill>
            </a:endParaRPr>
          </a:p>
        </p:txBody>
      </p:sp>
      <p:sp>
        <p:nvSpPr>
          <p:cNvPr id="14" name="Freeform 42"/>
          <p:cNvSpPr>
            <a:spLocks noChangeAspect="1"/>
          </p:cNvSpPr>
          <p:nvPr userDrawn="1"/>
        </p:nvSpPr>
        <p:spPr bwMode="auto">
          <a:xfrm>
            <a:off x="8530825" y="1783101"/>
            <a:ext cx="2742486" cy="2684621"/>
          </a:xfrm>
          <a:custGeom>
            <a:avLst/>
            <a:gdLst>
              <a:gd name="T0" fmla="*/ 263 w 334"/>
              <a:gd name="T1" fmla="*/ 305 h 327"/>
              <a:gd name="T2" fmla="*/ 167 w 334"/>
              <a:gd name="T3" fmla="*/ 298 h 327"/>
              <a:gd name="T4" fmla="*/ 71 w 334"/>
              <a:gd name="T5" fmla="*/ 305 h 327"/>
              <a:gd name="T6" fmla="*/ 47 w 334"/>
              <a:gd name="T7" fmla="*/ 208 h 327"/>
              <a:gd name="T8" fmla="*/ 11 w 334"/>
              <a:gd name="T9" fmla="*/ 117 h 327"/>
              <a:gd name="T10" fmla="*/ 94 w 334"/>
              <a:gd name="T11" fmla="*/ 64 h 327"/>
              <a:gd name="T12" fmla="*/ 167 w 334"/>
              <a:gd name="T13" fmla="*/ 1 h 327"/>
              <a:gd name="T14" fmla="*/ 242 w 334"/>
              <a:gd name="T15" fmla="*/ 64 h 327"/>
              <a:gd name="T16" fmla="*/ 323 w 334"/>
              <a:gd name="T17" fmla="*/ 117 h 327"/>
              <a:gd name="T18" fmla="*/ 287 w 334"/>
              <a:gd name="T19" fmla="*/ 208 h 327"/>
              <a:gd name="T20" fmla="*/ 263 w 334"/>
              <a:gd name="T21" fmla="*/ 30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27">
                <a:moveTo>
                  <a:pt x="263" y="305"/>
                </a:moveTo>
                <a:cubicBezTo>
                  <a:pt x="233" y="327"/>
                  <a:pt x="193" y="323"/>
                  <a:pt x="167" y="298"/>
                </a:cubicBezTo>
                <a:cubicBezTo>
                  <a:pt x="141" y="323"/>
                  <a:pt x="101" y="327"/>
                  <a:pt x="71" y="305"/>
                </a:cubicBezTo>
                <a:cubicBezTo>
                  <a:pt x="41" y="282"/>
                  <a:pt x="31" y="241"/>
                  <a:pt x="47" y="208"/>
                </a:cubicBezTo>
                <a:cubicBezTo>
                  <a:pt x="16" y="191"/>
                  <a:pt x="0" y="153"/>
                  <a:pt x="11" y="117"/>
                </a:cubicBezTo>
                <a:cubicBezTo>
                  <a:pt x="23" y="80"/>
                  <a:pt x="58" y="59"/>
                  <a:pt x="94" y="64"/>
                </a:cubicBezTo>
                <a:cubicBezTo>
                  <a:pt x="100" y="28"/>
                  <a:pt x="130" y="1"/>
                  <a:pt x="167" y="1"/>
                </a:cubicBezTo>
                <a:cubicBezTo>
                  <a:pt x="204" y="0"/>
                  <a:pt x="235" y="28"/>
                  <a:pt x="242" y="64"/>
                </a:cubicBezTo>
                <a:cubicBezTo>
                  <a:pt x="277" y="59"/>
                  <a:pt x="312" y="81"/>
                  <a:pt x="323" y="117"/>
                </a:cubicBezTo>
                <a:cubicBezTo>
                  <a:pt x="334" y="153"/>
                  <a:pt x="318" y="191"/>
                  <a:pt x="287" y="208"/>
                </a:cubicBezTo>
                <a:cubicBezTo>
                  <a:pt x="303" y="241"/>
                  <a:pt x="294" y="282"/>
                  <a:pt x="263" y="305"/>
                </a:cubicBezTo>
                <a:close/>
              </a:path>
            </a:pathLst>
          </a:custGeom>
          <a:solidFill>
            <a:schemeClr val="bg1">
              <a:lumMod val="85000"/>
            </a:schemeClr>
          </a:solidFill>
          <a:ln w="9525">
            <a:solidFill>
              <a:schemeClr val="bg1">
                <a:lumMod val="85000"/>
              </a:schemeClr>
            </a:solidFill>
            <a:round/>
            <a:headEnd/>
            <a:tailEnd/>
          </a:ln>
        </p:spPr>
        <p:txBody>
          <a:bodyPr vert="horz" wrap="square" lIns="91431" tIns="45719" rIns="91431" bIns="45719" numCol="1" anchor="t" anchorCtr="0" compatLnSpc="1">
            <a:prstTxWarp prst="textNoShape">
              <a:avLst/>
            </a:prstTxWarp>
          </a:bodyPr>
          <a:lstStyle/>
          <a:p>
            <a:pPr defTabSz="914264"/>
            <a:endParaRPr lang="en-US" sz="2509" dirty="0">
              <a:solidFill>
                <a:prstClr val="black"/>
              </a:solidFill>
            </a:endParaRPr>
          </a:p>
        </p:txBody>
      </p:sp>
      <p:sp>
        <p:nvSpPr>
          <p:cNvPr id="15" name="Freeform 42"/>
          <p:cNvSpPr>
            <a:spLocks noChangeAspect="1"/>
          </p:cNvSpPr>
          <p:nvPr userDrawn="1"/>
        </p:nvSpPr>
        <p:spPr bwMode="auto">
          <a:xfrm>
            <a:off x="915484" y="1804665"/>
            <a:ext cx="2742486" cy="2684621"/>
          </a:xfrm>
          <a:custGeom>
            <a:avLst/>
            <a:gdLst>
              <a:gd name="T0" fmla="*/ 263 w 334"/>
              <a:gd name="T1" fmla="*/ 305 h 327"/>
              <a:gd name="T2" fmla="*/ 167 w 334"/>
              <a:gd name="T3" fmla="*/ 298 h 327"/>
              <a:gd name="T4" fmla="*/ 71 w 334"/>
              <a:gd name="T5" fmla="*/ 305 h 327"/>
              <a:gd name="T6" fmla="*/ 47 w 334"/>
              <a:gd name="T7" fmla="*/ 208 h 327"/>
              <a:gd name="T8" fmla="*/ 11 w 334"/>
              <a:gd name="T9" fmla="*/ 117 h 327"/>
              <a:gd name="T10" fmla="*/ 94 w 334"/>
              <a:gd name="T11" fmla="*/ 64 h 327"/>
              <a:gd name="T12" fmla="*/ 167 w 334"/>
              <a:gd name="T13" fmla="*/ 1 h 327"/>
              <a:gd name="T14" fmla="*/ 242 w 334"/>
              <a:gd name="T15" fmla="*/ 64 h 327"/>
              <a:gd name="T16" fmla="*/ 323 w 334"/>
              <a:gd name="T17" fmla="*/ 117 h 327"/>
              <a:gd name="T18" fmla="*/ 287 w 334"/>
              <a:gd name="T19" fmla="*/ 208 h 327"/>
              <a:gd name="T20" fmla="*/ 263 w 334"/>
              <a:gd name="T21" fmla="*/ 30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27">
                <a:moveTo>
                  <a:pt x="263" y="305"/>
                </a:moveTo>
                <a:cubicBezTo>
                  <a:pt x="233" y="327"/>
                  <a:pt x="193" y="323"/>
                  <a:pt x="167" y="298"/>
                </a:cubicBezTo>
                <a:cubicBezTo>
                  <a:pt x="141" y="323"/>
                  <a:pt x="101" y="327"/>
                  <a:pt x="71" y="305"/>
                </a:cubicBezTo>
                <a:cubicBezTo>
                  <a:pt x="41" y="282"/>
                  <a:pt x="31" y="241"/>
                  <a:pt x="47" y="208"/>
                </a:cubicBezTo>
                <a:cubicBezTo>
                  <a:pt x="16" y="191"/>
                  <a:pt x="0" y="153"/>
                  <a:pt x="11" y="117"/>
                </a:cubicBezTo>
                <a:cubicBezTo>
                  <a:pt x="23" y="80"/>
                  <a:pt x="58" y="59"/>
                  <a:pt x="94" y="64"/>
                </a:cubicBezTo>
                <a:cubicBezTo>
                  <a:pt x="100" y="28"/>
                  <a:pt x="130" y="1"/>
                  <a:pt x="167" y="1"/>
                </a:cubicBezTo>
                <a:cubicBezTo>
                  <a:pt x="204" y="0"/>
                  <a:pt x="235" y="28"/>
                  <a:pt x="242" y="64"/>
                </a:cubicBezTo>
                <a:cubicBezTo>
                  <a:pt x="277" y="59"/>
                  <a:pt x="312" y="81"/>
                  <a:pt x="323" y="117"/>
                </a:cubicBezTo>
                <a:cubicBezTo>
                  <a:pt x="334" y="153"/>
                  <a:pt x="318" y="191"/>
                  <a:pt x="287" y="208"/>
                </a:cubicBezTo>
                <a:cubicBezTo>
                  <a:pt x="303" y="241"/>
                  <a:pt x="294" y="282"/>
                  <a:pt x="263" y="305"/>
                </a:cubicBezTo>
                <a:close/>
              </a:path>
            </a:pathLst>
          </a:custGeom>
          <a:solidFill>
            <a:schemeClr val="bg1">
              <a:lumMod val="85000"/>
            </a:schemeClr>
          </a:solidFill>
          <a:ln w="9525">
            <a:solidFill>
              <a:schemeClr val="bg1">
                <a:lumMod val="85000"/>
              </a:schemeClr>
            </a:solidFill>
            <a:round/>
            <a:headEnd/>
            <a:tailEnd/>
          </a:ln>
        </p:spPr>
        <p:txBody>
          <a:bodyPr vert="horz" wrap="square" lIns="91431" tIns="45719" rIns="91431" bIns="45719" numCol="1" anchor="t" anchorCtr="0" compatLnSpc="1">
            <a:prstTxWarp prst="textNoShape">
              <a:avLst/>
            </a:prstTxWarp>
          </a:bodyPr>
          <a:lstStyle/>
          <a:p>
            <a:pPr defTabSz="914264"/>
            <a:endParaRPr lang="en-US" sz="2509" dirty="0">
              <a:solidFill>
                <a:prstClr val="black"/>
              </a:solidFill>
            </a:endParaRPr>
          </a:p>
        </p:txBody>
      </p:sp>
      <p:sp>
        <p:nvSpPr>
          <p:cNvPr id="10" name="Picture Placeholder 9"/>
          <p:cNvSpPr>
            <a:spLocks noGrp="1" noChangeAspect="1"/>
          </p:cNvSpPr>
          <p:nvPr>
            <p:ph type="pic" sz="quarter" idx="10"/>
          </p:nvPr>
        </p:nvSpPr>
        <p:spPr>
          <a:xfrm>
            <a:off x="1173862" y="2068185"/>
            <a:ext cx="2193989" cy="219456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solidFill>
            <a:schemeClr val="bg1">
              <a:lumMod val="75000"/>
            </a:schemeClr>
          </a:solidFill>
          <a:ln>
            <a:noFill/>
          </a:ln>
        </p:spPr>
        <p:txBody>
          <a:bodyPr wrap="square" anchor="ctr" anchorCtr="0">
            <a:noAutofit/>
          </a:bodyPr>
          <a:lstStyle>
            <a:lvl1pPr algn="ctr">
              <a:defRPr/>
            </a:lvl1pPr>
          </a:lstStyle>
          <a:p>
            <a:endParaRPr lang="en-US" dirty="0"/>
          </a:p>
        </p:txBody>
      </p:sp>
      <p:sp>
        <p:nvSpPr>
          <p:cNvPr id="11" name="Picture Placeholder 10"/>
          <p:cNvSpPr>
            <a:spLocks noGrp="1" noChangeAspect="1"/>
          </p:cNvSpPr>
          <p:nvPr>
            <p:ph type="pic" sz="quarter" idx="11"/>
          </p:nvPr>
        </p:nvSpPr>
        <p:spPr>
          <a:xfrm>
            <a:off x="4997406" y="2068197"/>
            <a:ext cx="2193989" cy="219456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solidFill>
            <a:schemeClr val="bg1">
              <a:lumMod val="75000"/>
            </a:schemeClr>
          </a:solidFill>
          <a:ln>
            <a:noFill/>
          </a:ln>
        </p:spPr>
        <p:txBody>
          <a:bodyPr wrap="square" anchor="ctr" anchorCtr="0">
            <a:noAutofit/>
          </a:bodyPr>
          <a:lstStyle>
            <a:lvl1pPr algn="ctr">
              <a:defRPr/>
            </a:lvl1pPr>
          </a:lstStyle>
          <a:p>
            <a:endParaRPr lang="en-US" dirty="0"/>
          </a:p>
        </p:txBody>
      </p:sp>
      <p:sp>
        <p:nvSpPr>
          <p:cNvPr id="12" name="Picture Placeholder 11"/>
          <p:cNvSpPr>
            <a:spLocks noGrp="1" noChangeAspect="1"/>
          </p:cNvSpPr>
          <p:nvPr>
            <p:ph type="pic" sz="quarter" idx="12"/>
          </p:nvPr>
        </p:nvSpPr>
        <p:spPr>
          <a:xfrm>
            <a:off x="8820950" y="2068209"/>
            <a:ext cx="2193989" cy="219456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solidFill>
            <a:schemeClr val="bg1">
              <a:lumMod val="75000"/>
            </a:schemeClr>
          </a:solidFill>
          <a:ln>
            <a:noFill/>
          </a:ln>
        </p:spPr>
        <p:txBody>
          <a:bodyPr wrap="square" anchor="ctr" anchorCtr="0">
            <a:noAutofit/>
          </a:bodyPr>
          <a:lstStyle>
            <a:lvl1pPr algn="ctr">
              <a:defRPr/>
            </a:lvl1pPr>
          </a:lstStyle>
          <a:p>
            <a:endParaRPr lang="en-US" dirty="0"/>
          </a:p>
        </p:txBody>
      </p:sp>
      <p:sp>
        <p:nvSpPr>
          <p:cNvPr id="8" name="Title 7"/>
          <p:cNvSpPr>
            <a:spLocks noGrp="1"/>
          </p:cNvSpPr>
          <p:nvPr>
            <p:ph type="title"/>
          </p:nvPr>
        </p:nvSpPr>
        <p:spPr/>
        <p:txBody>
          <a:bodyPr/>
          <a:lstStyle/>
          <a:p>
            <a:endParaRPr lang="en-US" dirty="0"/>
          </a:p>
        </p:txBody>
      </p:sp>
    </p:spTree>
    <p:extLst>
      <p:ext uri="{BB962C8B-B14F-4D97-AF65-F5344CB8AC3E}">
        <p14:creationId xmlns:p14="http://schemas.microsoft.com/office/powerpoint/2010/main" val="159287131"/>
      </p:ext>
    </p:extLst>
  </p:cSld>
  <p:clrMapOvr>
    <a:masterClrMapping/>
  </p:clrMapOvr>
  <p:transition spd="slow">
    <p:push dir="u"/>
  </p:transition>
  <p:extLst mod="1">
    <p:ext uri="{DCECCB84-F9BA-43D5-87BE-67443E8EF086}">
      <p15:sldGuideLst xmlns:p15="http://schemas.microsoft.com/office/powerpoint/2012/main">
        <p15:guide id="1" pos="511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inancial 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1" name="Freeform 42"/>
          <p:cNvSpPr>
            <a:spLocks noChangeAspect="1"/>
          </p:cNvSpPr>
          <p:nvPr userDrawn="1"/>
        </p:nvSpPr>
        <p:spPr bwMode="auto">
          <a:xfrm>
            <a:off x="883720" y="1600222"/>
            <a:ext cx="2193989" cy="2147699"/>
          </a:xfrm>
          <a:custGeom>
            <a:avLst/>
            <a:gdLst>
              <a:gd name="T0" fmla="*/ 263 w 334"/>
              <a:gd name="T1" fmla="*/ 305 h 327"/>
              <a:gd name="T2" fmla="*/ 167 w 334"/>
              <a:gd name="T3" fmla="*/ 298 h 327"/>
              <a:gd name="T4" fmla="*/ 71 w 334"/>
              <a:gd name="T5" fmla="*/ 305 h 327"/>
              <a:gd name="T6" fmla="*/ 47 w 334"/>
              <a:gd name="T7" fmla="*/ 208 h 327"/>
              <a:gd name="T8" fmla="*/ 11 w 334"/>
              <a:gd name="T9" fmla="*/ 117 h 327"/>
              <a:gd name="T10" fmla="*/ 94 w 334"/>
              <a:gd name="T11" fmla="*/ 64 h 327"/>
              <a:gd name="T12" fmla="*/ 167 w 334"/>
              <a:gd name="T13" fmla="*/ 1 h 327"/>
              <a:gd name="T14" fmla="*/ 242 w 334"/>
              <a:gd name="T15" fmla="*/ 64 h 327"/>
              <a:gd name="T16" fmla="*/ 323 w 334"/>
              <a:gd name="T17" fmla="*/ 117 h 327"/>
              <a:gd name="T18" fmla="*/ 287 w 334"/>
              <a:gd name="T19" fmla="*/ 208 h 327"/>
              <a:gd name="T20" fmla="*/ 263 w 334"/>
              <a:gd name="T21" fmla="*/ 30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27">
                <a:moveTo>
                  <a:pt x="263" y="305"/>
                </a:moveTo>
                <a:cubicBezTo>
                  <a:pt x="233" y="327"/>
                  <a:pt x="193" y="323"/>
                  <a:pt x="167" y="298"/>
                </a:cubicBezTo>
                <a:cubicBezTo>
                  <a:pt x="141" y="323"/>
                  <a:pt x="101" y="327"/>
                  <a:pt x="71" y="305"/>
                </a:cubicBezTo>
                <a:cubicBezTo>
                  <a:pt x="41" y="282"/>
                  <a:pt x="31" y="241"/>
                  <a:pt x="47" y="208"/>
                </a:cubicBezTo>
                <a:cubicBezTo>
                  <a:pt x="16" y="191"/>
                  <a:pt x="0" y="153"/>
                  <a:pt x="11" y="117"/>
                </a:cubicBezTo>
                <a:cubicBezTo>
                  <a:pt x="23" y="80"/>
                  <a:pt x="58" y="59"/>
                  <a:pt x="94" y="64"/>
                </a:cubicBezTo>
                <a:cubicBezTo>
                  <a:pt x="100" y="28"/>
                  <a:pt x="130" y="1"/>
                  <a:pt x="167" y="1"/>
                </a:cubicBezTo>
                <a:cubicBezTo>
                  <a:pt x="204" y="0"/>
                  <a:pt x="235" y="28"/>
                  <a:pt x="242" y="64"/>
                </a:cubicBezTo>
                <a:cubicBezTo>
                  <a:pt x="277" y="59"/>
                  <a:pt x="312" y="81"/>
                  <a:pt x="323" y="117"/>
                </a:cubicBezTo>
                <a:cubicBezTo>
                  <a:pt x="334" y="153"/>
                  <a:pt x="318" y="191"/>
                  <a:pt x="287" y="208"/>
                </a:cubicBezTo>
                <a:cubicBezTo>
                  <a:pt x="303" y="241"/>
                  <a:pt x="294" y="282"/>
                  <a:pt x="263" y="305"/>
                </a:cubicBezTo>
                <a:close/>
              </a:path>
            </a:pathLst>
          </a:custGeom>
          <a:solidFill>
            <a:schemeClr val="bg1">
              <a:lumMod val="85000"/>
            </a:schemeClr>
          </a:solidFill>
          <a:ln w="9525">
            <a:solidFill>
              <a:schemeClr val="bg1">
                <a:lumMod val="85000"/>
              </a:schemeClr>
            </a:solidFill>
            <a:round/>
            <a:headEnd/>
            <a:tailEnd/>
          </a:ln>
        </p:spPr>
        <p:txBody>
          <a:bodyPr vert="horz" wrap="square" lIns="91431" tIns="45719" rIns="91431" bIns="45719" numCol="1" anchor="t" anchorCtr="0" compatLnSpc="1">
            <a:prstTxWarp prst="textNoShape">
              <a:avLst/>
            </a:prstTxWarp>
          </a:bodyPr>
          <a:lstStyle/>
          <a:p>
            <a:pPr defTabSz="914264"/>
            <a:endParaRPr lang="en-US" sz="2509" dirty="0">
              <a:solidFill>
                <a:prstClr val="black"/>
              </a:solidFill>
            </a:endParaRPr>
          </a:p>
        </p:txBody>
      </p:sp>
      <p:sp>
        <p:nvSpPr>
          <p:cNvPr id="12" name="Freeform 42"/>
          <p:cNvSpPr>
            <a:spLocks noChangeAspect="1"/>
          </p:cNvSpPr>
          <p:nvPr userDrawn="1"/>
        </p:nvSpPr>
        <p:spPr bwMode="auto">
          <a:xfrm>
            <a:off x="6094387" y="1600222"/>
            <a:ext cx="2193989" cy="2147699"/>
          </a:xfrm>
          <a:custGeom>
            <a:avLst/>
            <a:gdLst>
              <a:gd name="T0" fmla="*/ 263 w 334"/>
              <a:gd name="T1" fmla="*/ 305 h 327"/>
              <a:gd name="T2" fmla="*/ 167 w 334"/>
              <a:gd name="T3" fmla="*/ 298 h 327"/>
              <a:gd name="T4" fmla="*/ 71 w 334"/>
              <a:gd name="T5" fmla="*/ 305 h 327"/>
              <a:gd name="T6" fmla="*/ 47 w 334"/>
              <a:gd name="T7" fmla="*/ 208 h 327"/>
              <a:gd name="T8" fmla="*/ 11 w 334"/>
              <a:gd name="T9" fmla="*/ 117 h 327"/>
              <a:gd name="T10" fmla="*/ 94 w 334"/>
              <a:gd name="T11" fmla="*/ 64 h 327"/>
              <a:gd name="T12" fmla="*/ 167 w 334"/>
              <a:gd name="T13" fmla="*/ 1 h 327"/>
              <a:gd name="T14" fmla="*/ 242 w 334"/>
              <a:gd name="T15" fmla="*/ 64 h 327"/>
              <a:gd name="T16" fmla="*/ 323 w 334"/>
              <a:gd name="T17" fmla="*/ 117 h 327"/>
              <a:gd name="T18" fmla="*/ 287 w 334"/>
              <a:gd name="T19" fmla="*/ 208 h 327"/>
              <a:gd name="T20" fmla="*/ 263 w 334"/>
              <a:gd name="T21" fmla="*/ 30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27">
                <a:moveTo>
                  <a:pt x="263" y="305"/>
                </a:moveTo>
                <a:cubicBezTo>
                  <a:pt x="233" y="327"/>
                  <a:pt x="193" y="323"/>
                  <a:pt x="167" y="298"/>
                </a:cubicBezTo>
                <a:cubicBezTo>
                  <a:pt x="141" y="323"/>
                  <a:pt x="101" y="327"/>
                  <a:pt x="71" y="305"/>
                </a:cubicBezTo>
                <a:cubicBezTo>
                  <a:pt x="41" y="282"/>
                  <a:pt x="31" y="241"/>
                  <a:pt x="47" y="208"/>
                </a:cubicBezTo>
                <a:cubicBezTo>
                  <a:pt x="16" y="191"/>
                  <a:pt x="0" y="153"/>
                  <a:pt x="11" y="117"/>
                </a:cubicBezTo>
                <a:cubicBezTo>
                  <a:pt x="23" y="80"/>
                  <a:pt x="58" y="59"/>
                  <a:pt x="94" y="64"/>
                </a:cubicBezTo>
                <a:cubicBezTo>
                  <a:pt x="100" y="28"/>
                  <a:pt x="130" y="1"/>
                  <a:pt x="167" y="1"/>
                </a:cubicBezTo>
                <a:cubicBezTo>
                  <a:pt x="204" y="0"/>
                  <a:pt x="235" y="28"/>
                  <a:pt x="242" y="64"/>
                </a:cubicBezTo>
                <a:cubicBezTo>
                  <a:pt x="277" y="59"/>
                  <a:pt x="312" y="81"/>
                  <a:pt x="323" y="117"/>
                </a:cubicBezTo>
                <a:cubicBezTo>
                  <a:pt x="334" y="153"/>
                  <a:pt x="318" y="191"/>
                  <a:pt x="287" y="208"/>
                </a:cubicBezTo>
                <a:cubicBezTo>
                  <a:pt x="303" y="241"/>
                  <a:pt x="294" y="282"/>
                  <a:pt x="263" y="305"/>
                </a:cubicBezTo>
                <a:close/>
              </a:path>
            </a:pathLst>
          </a:custGeom>
          <a:solidFill>
            <a:schemeClr val="bg1">
              <a:lumMod val="85000"/>
            </a:schemeClr>
          </a:solidFill>
          <a:ln w="9525">
            <a:solidFill>
              <a:schemeClr val="bg1">
                <a:lumMod val="85000"/>
              </a:schemeClr>
            </a:solidFill>
            <a:round/>
            <a:headEnd/>
            <a:tailEnd/>
          </a:ln>
        </p:spPr>
        <p:txBody>
          <a:bodyPr vert="horz" wrap="square" lIns="91431" tIns="45719" rIns="91431" bIns="45719" numCol="1" anchor="t" anchorCtr="0" compatLnSpc="1">
            <a:prstTxWarp prst="textNoShape">
              <a:avLst/>
            </a:prstTxWarp>
          </a:bodyPr>
          <a:lstStyle/>
          <a:p>
            <a:pPr defTabSz="914264"/>
            <a:endParaRPr lang="en-US" sz="2509" dirty="0">
              <a:solidFill>
                <a:prstClr val="black"/>
              </a:solidFill>
            </a:endParaRPr>
          </a:p>
        </p:txBody>
      </p:sp>
      <p:sp>
        <p:nvSpPr>
          <p:cNvPr id="13" name="Freeform 42"/>
          <p:cNvSpPr>
            <a:spLocks noChangeAspect="1"/>
          </p:cNvSpPr>
          <p:nvPr userDrawn="1"/>
        </p:nvSpPr>
        <p:spPr bwMode="auto">
          <a:xfrm>
            <a:off x="883747" y="4207350"/>
            <a:ext cx="2193989" cy="2147699"/>
          </a:xfrm>
          <a:custGeom>
            <a:avLst/>
            <a:gdLst>
              <a:gd name="T0" fmla="*/ 263 w 334"/>
              <a:gd name="T1" fmla="*/ 305 h 327"/>
              <a:gd name="T2" fmla="*/ 167 w 334"/>
              <a:gd name="T3" fmla="*/ 298 h 327"/>
              <a:gd name="T4" fmla="*/ 71 w 334"/>
              <a:gd name="T5" fmla="*/ 305 h 327"/>
              <a:gd name="T6" fmla="*/ 47 w 334"/>
              <a:gd name="T7" fmla="*/ 208 h 327"/>
              <a:gd name="T8" fmla="*/ 11 w 334"/>
              <a:gd name="T9" fmla="*/ 117 h 327"/>
              <a:gd name="T10" fmla="*/ 94 w 334"/>
              <a:gd name="T11" fmla="*/ 64 h 327"/>
              <a:gd name="T12" fmla="*/ 167 w 334"/>
              <a:gd name="T13" fmla="*/ 1 h 327"/>
              <a:gd name="T14" fmla="*/ 242 w 334"/>
              <a:gd name="T15" fmla="*/ 64 h 327"/>
              <a:gd name="T16" fmla="*/ 323 w 334"/>
              <a:gd name="T17" fmla="*/ 117 h 327"/>
              <a:gd name="T18" fmla="*/ 287 w 334"/>
              <a:gd name="T19" fmla="*/ 208 h 327"/>
              <a:gd name="T20" fmla="*/ 263 w 334"/>
              <a:gd name="T21" fmla="*/ 30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27">
                <a:moveTo>
                  <a:pt x="263" y="305"/>
                </a:moveTo>
                <a:cubicBezTo>
                  <a:pt x="233" y="327"/>
                  <a:pt x="193" y="323"/>
                  <a:pt x="167" y="298"/>
                </a:cubicBezTo>
                <a:cubicBezTo>
                  <a:pt x="141" y="323"/>
                  <a:pt x="101" y="327"/>
                  <a:pt x="71" y="305"/>
                </a:cubicBezTo>
                <a:cubicBezTo>
                  <a:pt x="41" y="282"/>
                  <a:pt x="31" y="241"/>
                  <a:pt x="47" y="208"/>
                </a:cubicBezTo>
                <a:cubicBezTo>
                  <a:pt x="16" y="191"/>
                  <a:pt x="0" y="153"/>
                  <a:pt x="11" y="117"/>
                </a:cubicBezTo>
                <a:cubicBezTo>
                  <a:pt x="23" y="80"/>
                  <a:pt x="58" y="59"/>
                  <a:pt x="94" y="64"/>
                </a:cubicBezTo>
                <a:cubicBezTo>
                  <a:pt x="100" y="28"/>
                  <a:pt x="130" y="1"/>
                  <a:pt x="167" y="1"/>
                </a:cubicBezTo>
                <a:cubicBezTo>
                  <a:pt x="204" y="0"/>
                  <a:pt x="235" y="28"/>
                  <a:pt x="242" y="64"/>
                </a:cubicBezTo>
                <a:cubicBezTo>
                  <a:pt x="277" y="59"/>
                  <a:pt x="312" y="81"/>
                  <a:pt x="323" y="117"/>
                </a:cubicBezTo>
                <a:cubicBezTo>
                  <a:pt x="334" y="153"/>
                  <a:pt x="318" y="191"/>
                  <a:pt x="287" y="208"/>
                </a:cubicBezTo>
                <a:cubicBezTo>
                  <a:pt x="303" y="241"/>
                  <a:pt x="294" y="282"/>
                  <a:pt x="263" y="305"/>
                </a:cubicBezTo>
                <a:close/>
              </a:path>
            </a:pathLst>
          </a:custGeom>
          <a:solidFill>
            <a:schemeClr val="bg1">
              <a:lumMod val="85000"/>
            </a:schemeClr>
          </a:solidFill>
          <a:ln w="9525">
            <a:solidFill>
              <a:schemeClr val="bg1">
                <a:lumMod val="85000"/>
              </a:schemeClr>
            </a:solidFill>
            <a:round/>
            <a:headEnd/>
            <a:tailEnd/>
          </a:ln>
        </p:spPr>
        <p:txBody>
          <a:bodyPr vert="horz" wrap="square" lIns="91431" tIns="45719" rIns="91431" bIns="45719" numCol="1" anchor="t" anchorCtr="0" compatLnSpc="1">
            <a:prstTxWarp prst="textNoShape">
              <a:avLst/>
            </a:prstTxWarp>
          </a:bodyPr>
          <a:lstStyle/>
          <a:p>
            <a:pPr defTabSz="914264"/>
            <a:endParaRPr lang="en-US" sz="2509" dirty="0">
              <a:solidFill>
                <a:prstClr val="black"/>
              </a:solidFill>
            </a:endParaRPr>
          </a:p>
        </p:txBody>
      </p:sp>
      <p:sp>
        <p:nvSpPr>
          <p:cNvPr id="14" name="Freeform 42"/>
          <p:cNvSpPr>
            <a:spLocks noChangeAspect="1"/>
          </p:cNvSpPr>
          <p:nvPr userDrawn="1"/>
        </p:nvSpPr>
        <p:spPr bwMode="auto">
          <a:xfrm>
            <a:off x="6094412" y="4207350"/>
            <a:ext cx="2193989" cy="2147699"/>
          </a:xfrm>
          <a:custGeom>
            <a:avLst/>
            <a:gdLst>
              <a:gd name="T0" fmla="*/ 263 w 334"/>
              <a:gd name="T1" fmla="*/ 305 h 327"/>
              <a:gd name="T2" fmla="*/ 167 w 334"/>
              <a:gd name="T3" fmla="*/ 298 h 327"/>
              <a:gd name="T4" fmla="*/ 71 w 334"/>
              <a:gd name="T5" fmla="*/ 305 h 327"/>
              <a:gd name="T6" fmla="*/ 47 w 334"/>
              <a:gd name="T7" fmla="*/ 208 h 327"/>
              <a:gd name="T8" fmla="*/ 11 w 334"/>
              <a:gd name="T9" fmla="*/ 117 h 327"/>
              <a:gd name="T10" fmla="*/ 94 w 334"/>
              <a:gd name="T11" fmla="*/ 64 h 327"/>
              <a:gd name="T12" fmla="*/ 167 w 334"/>
              <a:gd name="T13" fmla="*/ 1 h 327"/>
              <a:gd name="T14" fmla="*/ 242 w 334"/>
              <a:gd name="T15" fmla="*/ 64 h 327"/>
              <a:gd name="T16" fmla="*/ 323 w 334"/>
              <a:gd name="T17" fmla="*/ 117 h 327"/>
              <a:gd name="T18" fmla="*/ 287 w 334"/>
              <a:gd name="T19" fmla="*/ 208 h 327"/>
              <a:gd name="T20" fmla="*/ 263 w 334"/>
              <a:gd name="T21" fmla="*/ 30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27">
                <a:moveTo>
                  <a:pt x="263" y="305"/>
                </a:moveTo>
                <a:cubicBezTo>
                  <a:pt x="233" y="327"/>
                  <a:pt x="193" y="323"/>
                  <a:pt x="167" y="298"/>
                </a:cubicBezTo>
                <a:cubicBezTo>
                  <a:pt x="141" y="323"/>
                  <a:pt x="101" y="327"/>
                  <a:pt x="71" y="305"/>
                </a:cubicBezTo>
                <a:cubicBezTo>
                  <a:pt x="41" y="282"/>
                  <a:pt x="31" y="241"/>
                  <a:pt x="47" y="208"/>
                </a:cubicBezTo>
                <a:cubicBezTo>
                  <a:pt x="16" y="191"/>
                  <a:pt x="0" y="153"/>
                  <a:pt x="11" y="117"/>
                </a:cubicBezTo>
                <a:cubicBezTo>
                  <a:pt x="23" y="80"/>
                  <a:pt x="58" y="59"/>
                  <a:pt x="94" y="64"/>
                </a:cubicBezTo>
                <a:cubicBezTo>
                  <a:pt x="100" y="28"/>
                  <a:pt x="130" y="1"/>
                  <a:pt x="167" y="1"/>
                </a:cubicBezTo>
                <a:cubicBezTo>
                  <a:pt x="204" y="0"/>
                  <a:pt x="235" y="28"/>
                  <a:pt x="242" y="64"/>
                </a:cubicBezTo>
                <a:cubicBezTo>
                  <a:pt x="277" y="59"/>
                  <a:pt x="312" y="81"/>
                  <a:pt x="323" y="117"/>
                </a:cubicBezTo>
                <a:cubicBezTo>
                  <a:pt x="334" y="153"/>
                  <a:pt x="318" y="191"/>
                  <a:pt x="287" y="208"/>
                </a:cubicBezTo>
                <a:cubicBezTo>
                  <a:pt x="303" y="241"/>
                  <a:pt x="294" y="282"/>
                  <a:pt x="263" y="305"/>
                </a:cubicBezTo>
                <a:close/>
              </a:path>
            </a:pathLst>
          </a:custGeom>
          <a:solidFill>
            <a:schemeClr val="bg1">
              <a:lumMod val="85000"/>
            </a:schemeClr>
          </a:solidFill>
          <a:ln w="9525">
            <a:solidFill>
              <a:schemeClr val="bg1">
                <a:lumMod val="85000"/>
              </a:schemeClr>
            </a:solidFill>
            <a:round/>
            <a:headEnd/>
            <a:tailEnd/>
          </a:ln>
        </p:spPr>
        <p:txBody>
          <a:bodyPr vert="horz" wrap="square" lIns="91431" tIns="45719" rIns="91431" bIns="45719" numCol="1" anchor="t" anchorCtr="0" compatLnSpc="1">
            <a:prstTxWarp prst="textNoShape">
              <a:avLst/>
            </a:prstTxWarp>
          </a:bodyPr>
          <a:lstStyle/>
          <a:p>
            <a:pPr defTabSz="914264"/>
            <a:endParaRPr lang="en-US" sz="2509" dirty="0">
              <a:solidFill>
                <a:prstClr val="black"/>
              </a:solidFill>
            </a:endParaRPr>
          </a:p>
        </p:txBody>
      </p:sp>
      <p:sp>
        <p:nvSpPr>
          <p:cNvPr id="15" name="Picture Placeholder 14"/>
          <p:cNvSpPr>
            <a:spLocks noGrp="1" noChangeAspect="1"/>
          </p:cNvSpPr>
          <p:nvPr>
            <p:ph type="pic" sz="quarter" idx="10"/>
          </p:nvPr>
        </p:nvSpPr>
        <p:spPr>
          <a:xfrm>
            <a:off x="1112262" y="1874537"/>
            <a:ext cx="1736908" cy="173736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solidFill>
            <a:schemeClr val="bg1">
              <a:lumMod val="75000"/>
            </a:schemeClr>
          </a:solidFill>
          <a:ln>
            <a:noFill/>
          </a:ln>
        </p:spPr>
        <p:txBody>
          <a:bodyPr wrap="square" anchor="ctr" anchorCtr="0">
            <a:noAutofit/>
          </a:bodyPr>
          <a:lstStyle>
            <a:lvl1pPr algn="ctr">
              <a:defRPr/>
            </a:lvl1pPr>
          </a:lstStyle>
          <a:p>
            <a:endParaRPr lang="en-US" dirty="0"/>
          </a:p>
        </p:txBody>
      </p:sp>
      <p:sp>
        <p:nvSpPr>
          <p:cNvPr id="17" name="Picture Placeholder 16"/>
          <p:cNvSpPr>
            <a:spLocks noGrp="1" noChangeAspect="1"/>
          </p:cNvSpPr>
          <p:nvPr>
            <p:ph type="pic" sz="quarter" idx="11"/>
          </p:nvPr>
        </p:nvSpPr>
        <p:spPr>
          <a:xfrm>
            <a:off x="6322928" y="1874537"/>
            <a:ext cx="1736908" cy="173736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solidFill>
            <a:schemeClr val="bg1">
              <a:lumMod val="75000"/>
            </a:schemeClr>
          </a:solidFill>
          <a:ln>
            <a:noFill/>
          </a:ln>
        </p:spPr>
        <p:txBody>
          <a:bodyPr wrap="square" anchor="ctr" anchorCtr="0">
            <a:noAutofit/>
          </a:bodyPr>
          <a:lstStyle>
            <a:lvl1pPr algn="ctr">
              <a:defRPr/>
            </a:lvl1pPr>
          </a:lstStyle>
          <a:p>
            <a:endParaRPr lang="en-US" dirty="0"/>
          </a:p>
        </p:txBody>
      </p:sp>
      <p:sp>
        <p:nvSpPr>
          <p:cNvPr id="18" name="Picture Placeholder 17"/>
          <p:cNvSpPr>
            <a:spLocks noGrp="1" noChangeAspect="1"/>
          </p:cNvSpPr>
          <p:nvPr>
            <p:ph type="pic" sz="quarter" idx="12"/>
          </p:nvPr>
        </p:nvSpPr>
        <p:spPr>
          <a:xfrm>
            <a:off x="1112288" y="4502436"/>
            <a:ext cx="1736908" cy="173736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solidFill>
            <a:schemeClr val="bg1">
              <a:lumMod val="75000"/>
            </a:schemeClr>
          </a:solidFill>
          <a:ln>
            <a:noFill/>
          </a:ln>
        </p:spPr>
        <p:txBody>
          <a:bodyPr wrap="square" anchor="ctr" anchorCtr="0">
            <a:noAutofit/>
          </a:bodyPr>
          <a:lstStyle>
            <a:lvl1pPr algn="ctr">
              <a:defRPr/>
            </a:lvl1pPr>
          </a:lstStyle>
          <a:p>
            <a:endParaRPr lang="en-US" dirty="0"/>
          </a:p>
        </p:txBody>
      </p:sp>
      <p:sp>
        <p:nvSpPr>
          <p:cNvPr id="19" name="Picture Placeholder 18"/>
          <p:cNvSpPr>
            <a:spLocks noGrp="1" noChangeAspect="1"/>
          </p:cNvSpPr>
          <p:nvPr>
            <p:ph type="pic" sz="quarter" idx="13"/>
          </p:nvPr>
        </p:nvSpPr>
        <p:spPr>
          <a:xfrm>
            <a:off x="6322954" y="4502436"/>
            <a:ext cx="1736908" cy="173736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solidFill>
            <a:schemeClr val="bg1">
              <a:lumMod val="75000"/>
            </a:schemeClr>
          </a:solidFill>
          <a:ln>
            <a:noFill/>
          </a:ln>
        </p:spPr>
        <p:txBody>
          <a:bodyPr wrap="square" anchor="ctr" anchorCtr="0">
            <a:noAutofit/>
          </a:bodyPr>
          <a:lstStyle>
            <a:lvl1pPr algn="ctr">
              <a:defRPr/>
            </a:lvl1pPr>
          </a:lstStyle>
          <a:p>
            <a:endParaRPr lang="en-US" dirty="0"/>
          </a:p>
        </p:txBody>
      </p:sp>
    </p:spTree>
    <p:extLst>
      <p:ext uri="{BB962C8B-B14F-4D97-AF65-F5344CB8AC3E}">
        <p14:creationId xmlns:p14="http://schemas.microsoft.com/office/powerpoint/2010/main" val="2119113225"/>
      </p:ext>
    </p:extLst>
  </p:cSld>
  <p:clrMapOvr>
    <a:masterClrMapping/>
  </p:clrMapOvr>
  <p:transition spd="slow">
    <p:push dir="u"/>
  </p:transition>
  <p:extLst mod="1">
    <p:ext uri="{DCECCB84-F9BA-43D5-87BE-67443E8EF086}">
      <p15:sldGuideLst xmlns:p15="http://schemas.microsoft.com/office/powerpoint/2012/main">
        <p15:guide id="1" pos="511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nagement Team">
    <p:spTree>
      <p:nvGrpSpPr>
        <p:cNvPr id="1" name=""/>
        <p:cNvGrpSpPr/>
        <p:nvPr/>
      </p:nvGrpSpPr>
      <p:grpSpPr>
        <a:xfrm>
          <a:off x="0" y="0"/>
          <a:ext cx="0" cy="0"/>
          <a:chOff x="0" y="0"/>
          <a:chExt cx="0" cy="0"/>
        </a:xfrm>
      </p:grpSpPr>
      <p:sp>
        <p:nvSpPr>
          <p:cNvPr id="41" name="Rectangle 40"/>
          <p:cNvSpPr/>
          <p:nvPr userDrawn="1"/>
        </p:nvSpPr>
        <p:spPr>
          <a:xfrm>
            <a:off x="0" y="3977643"/>
            <a:ext cx="12188825" cy="288036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2509" dirty="0">
              <a:solidFill>
                <a:prstClr val="white"/>
              </a:solidFill>
            </a:endParaRPr>
          </a:p>
        </p:txBody>
      </p:sp>
      <p:sp>
        <p:nvSpPr>
          <p:cNvPr id="2" name="Title 1"/>
          <p:cNvSpPr>
            <a:spLocks noGrp="1"/>
          </p:cNvSpPr>
          <p:nvPr>
            <p:ph type="title"/>
          </p:nvPr>
        </p:nvSpPr>
        <p:spPr/>
        <p:txBody>
          <a:bodyPr/>
          <a:lstStyle/>
          <a:p>
            <a:endParaRPr lang="en-US" dirty="0"/>
          </a:p>
        </p:txBody>
      </p:sp>
      <p:sp>
        <p:nvSpPr>
          <p:cNvPr id="16" name="Freeform 42"/>
          <p:cNvSpPr>
            <a:spLocks noChangeAspect="1"/>
          </p:cNvSpPr>
          <p:nvPr userDrawn="1"/>
        </p:nvSpPr>
        <p:spPr bwMode="auto">
          <a:xfrm>
            <a:off x="838018" y="4251959"/>
            <a:ext cx="1919740" cy="1879239"/>
          </a:xfrm>
          <a:custGeom>
            <a:avLst/>
            <a:gdLst>
              <a:gd name="T0" fmla="*/ 263 w 334"/>
              <a:gd name="T1" fmla="*/ 305 h 327"/>
              <a:gd name="T2" fmla="*/ 167 w 334"/>
              <a:gd name="T3" fmla="*/ 298 h 327"/>
              <a:gd name="T4" fmla="*/ 71 w 334"/>
              <a:gd name="T5" fmla="*/ 305 h 327"/>
              <a:gd name="T6" fmla="*/ 47 w 334"/>
              <a:gd name="T7" fmla="*/ 208 h 327"/>
              <a:gd name="T8" fmla="*/ 11 w 334"/>
              <a:gd name="T9" fmla="*/ 117 h 327"/>
              <a:gd name="T10" fmla="*/ 94 w 334"/>
              <a:gd name="T11" fmla="*/ 64 h 327"/>
              <a:gd name="T12" fmla="*/ 167 w 334"/>
              <a:gd name="T13" fmla="*/ 1 h 327"/>
              <a:gd name="T14" fmla="*/ 242 w 334"/>
              <a:gd name="T15" fmla="*/ 64 h 327"/>
              <a:gd name="T16" fmla="*/ 323 w 334"/>
              <a:gd name="T17" fmla="*/ 117 h 327"/>
              <a:gd name="T18" fmla="*/ 287 w 334"/>
              <a:gd name="T19" fmla="*/ 208 h 327"/>
              <a:gd name="T20" fmla="*/ 263 w 334"/>
              <a:gd name="T21" fmla="*/ 30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27">
                <a:moveTo>
                  <a:pt x="263" y="305"/>
                </a:moveTo>
                <a:cubicBezTo>
                  <a:pt x="233" y="327"/>
                  <a:pt x="193" y="323"/>
                  <a:pt x="167" y="298"/>
                </a:cubicBezTo>
                <a:cubicBezTo>
                  <a:pt x="141" y="323"/>
                  <a:pt x="101" y="327"/>
                  <a:pt x="71" y="305"/>
                </a:cubicBezTo>
                <a:cubicBezTo>
                  <a:pt x="41" y="282"/>
                  <a:pt x="31" y="241"/>
                  <a:pt x="47" y="208"/>
                </a:cubicBezTo>
                <a:cubicBezTo>
                  <a:pt x="16" y="191"/>
                  <a:pt x="0" y="153"/>
                  <a:pt x="11" y="117"/>
                </a:cubicBezTo>
                <a:cubicBezTo>
                  <a:pt x="23" y="80"/>
                  <a:pt x="58" y="59"/>
                  <a:pt x="94" y="64"/>
                </a:cubicBezTo>
                <a:cubicBezTo>
                  <a:pt x="100" y="28"/>
                  <a:pt x="130" y="1"/>
                  <a:pt x="167" y="1"/>
                </a:cubicBezTo>
                <a:cubicBezTo>
                  <a:pt x="204" y="0"/>
                  <a:pt x="235" y="28"/>
                  <a:pt x="242" y="64"/>
                </a:cubicBezTo>
                <a:cubicBezTo>
                  <a:pt x="277" y="59"/>
                  <a:pt x="312" y="81"/>
                  <a:pt x="323" y="117"/>
                </a:cubicBezTo>
                <a:cubicBezTo>
                  <a:pt x="334" y="153"/>
                  <a:pt x="318" y="191"/>
                  <a:pt x="287" y="208"/>
                </a:cubicBezTo>
                <a:cubicBezTo>
                  <a:pt x="303" y="241"/>
                  <a:pt x="294" y="282"/>
                  <a:pt x="263" y="305"/>
                </a:cubicBezTo>
                <a:close/>
              </a:path>
            </a:pathLst>
          </a:custGeom>
          <a:solidFill>
            <a:schemeClr val="bg1">
              <a:lumMod val="85000"/>
            </a:schemeClr>
          </a:solidFill>
          <a:ln w="9525">
            <a:solidFill>
              <a:schemeClr val="bg1">
                <a:lumMod val="85000"/>
              </a:schemeClr>
            </a:solidFill>
            <a:round/>
            <a:headEnd/>
            <a:tailEnd/>
          </a:ln>
        </p:spPr>
        <p:txBody>
          <a:bodyPr vert="horz" wrap="square" lIns="91431" tIns="45719" rIns="91431" bIns="45719" numCol="1" anchor="t" anchorCtr="0" compatLnSpc="1">
            <a:prstTxWarp prst="textNoShape">
              <a:avLst/>
            </a:prstTxWarp>
          </a:bodyPr>
          <a:lstStyle/>
          <a:p>
            <a:pPr defTabSz="914264"/>
            <a:endParaRPr lang="en-US" sz="2509" dirty="0">
              <a:solidFill>
                <a:prstClr val="black"/>
              </a:solidFill>
            </a:endParaRPr>
          </a:p>
        </p:txBody>
      </p:sp>
      <p:sp>
        <p:nvSpPr>
          <p:cNvPr id="20" name="Freeform 42"/>
          <p:cNvSpPr>
            <a:spLocks noChangeAspect="1"/>
          </p:cNvSpPr>
          <p:nvPr userDrawn="1"/>
        </p:nvSpPr>
        <p:spPr bwMode="auto">
          <a:xfrm>
            <a:off x="3702361" y="4251959"/>
            <a:ext cx="1919740" cy="1879239"/>
          </a:xfrm>
          <a:custGeom>
            <a:avLst/>
            <a:gdLst>
              <a:gd name="T0" fmla="*/ 263 w 334"/>
              <a:gd name="T1" fmla="*/ 305 h 327"/>
              <a:gd name="T2" fmla="*/ 167 w 334"/>
              <a:gd name="T3" fmla="*/ 298 h 327"/>
              <a:gd name="T4" fmla="*/ 71 w 334"/>
              <a:gd name="T5" fmla="*/ 305 h 327"/>
              <a:gd name="T6" fmla="*/ 47 w 334"/>
              <a:gd name="T7" fmla="*/ 208 h 327"/>
              <a:gd name="T8" fmla="*/ 11 w 334"/>
              <a:gd name="T9" fmla="*/ 117 h 327"/>
              <a:gd name="T10" fmla="*/ 94 w 334"/>
              <a:gd name="T11" fmla="*/ 64 h 327"/>
              <a:gd name="T12" fmla="*/ 167 w 334"/>
              <a:gd name="T13" fmla="*/ 1 h 327"/>
              <a:gd name="T14" fmla="*/ 242 w 334"/>
              <a:gd name="T15" fmla="*/ 64 h 327"/>
              <a:gd name="T16" fmla="*/ 323 w 334"/>
              <a:gd name="T17" fmla="*/ 117 h 327"/>
              <a:gd name="T18" fmla="*/ 287 w 334"/>
              <a:gd name="T19" fmla="*/ 208 h 327"/>
              <a:gd name="T20" fmla="*/ 263 w 334"/>
              <a:gd name="T21" fmla="*/ 30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27">
                <a:moveTo>
                  <a:pt x="263" y="305"/>
                </a:moveTo>
                <a:cubicBezTo>
                  <a:pt x="233" y="327"/>
                  <a:pt x="193" y="323"/>
                  <a:pt x="167" y="298"/>
                </a:cubicBezTo>
                <a:cubicBezTo>
                  <a:pt x="141" y="323"/>
                  <a:pt x="101" y="327"/>
                  <a:pt x="71" y="305"/>
                </a:cubicBezTo>
                <a:cubicBezTo>
                  <a:pt x="41" y="282"/>
                  <a:pt x="31" y="241"/>
                  <a:pt x="47" y="208"/>
                </a:cubicBezTo>
                <a:cubicBezTo>
                  <a:pt x="16" y="191"/>
                  <a:pt x="0" y="153"/>
                  <a:pt x="11" y="117"/>
                </a:cubicBezTo>
                <a:cubicBezTo>
                  <a:pt x="23" y="80"/>
                  <a:pt x="58" y="59"/>
                  <a:pt x="94" y="64"/>
                </a:cubicBezTo>
                <a:cubicBezTo>
                  <a:pt x="100" y="28"/>
                  <a:pt x="130" y="1"/>
                  <a:pt x="167" y="1"/>
                </a:cubicBezTo>
                <a:cubicBezTo>
                  <a:pt x="204" y="0"/>
                  <a:pt x="235" y="28"/>
                  <a:pt x="242" y="64"/>
                </a:cubicBezTo>
                <a:cubicBezTo>
                  <a:pt x="277" y="59"/>
                  <a:pt x="312" y="81"/>
                  <a:pt x="323" y="117"/>
                </a:cubicBezTo>
                <a:cubicBezTo>
                  <a:pt x="334" y="153"/>
                  <a:pt x="318" y="191"/>
                  <a:pt x="287" y="208"/>
                </a:cubicBezTo>
                <a:cubicBezTo>
                  <a:pt x="303" y="241"/>
                  <a:pt x="294" y="282"/>
                  <a:pt x="263" y="305"/>
                </a:cubicBezTo>
                <a:close/>
              </a:path>
            </a:pathLst>
          </a:custGeom>
          <a:solidFill>
            <a:schemeClr val="bg1">
              <a:lumMod val="85000"/>
            </a:schemeClr>
          </a:solidFill>
          <a:ln w="9525">
            <a:solidFill>
              <a:schemeClr val="bg1">
                <a:lumMod val="85000"/>
              </a:schemeClr>
            </a:solidFill>
            <a:round/>
            <a:headEnd/>
            <a:tailEnd/>
          </a:ln>
        </p:spPr>
        <p:txBody>
          <a:bodyPr vert="horz" wrap="square" lIns="91431" tIns="45719" rIns="91431" bIns="45719" numCol="1" anchor="t" anchorCtr="0" compatLnSpc="1">
            <a:prstTxWarp prst="textNoShape">
              <a:avLst/>
            </a:prstTxWarp>
          </a:bodyPr>
          <a:lstStyle/>
          <a:p>
            <a:pPr defTabSz="914264"/>
            <a:endParaRPr lang="en-US" sz="2509" dirty="0">
              <a:solidFill>
                <a:prstClr val="black"/>
              </a:solidFill>
            </a:endParaRPr>
          </a:p>
        </p:txBody>
      </p:sp>
      <p:sp>
        <p:nvSpPr>
          <p:cNvPr id="21" name="Freeform 42"/>
          <p:cNvSpPr>
            <a:spLocks noChangeAspect="1"/>
          </p:cNvSpPr>
          <p:nvPr userDrawn="1"/>
        </p:nvSpPr>
        <p:spPr bwMode="auto">
          <a:xfrm>
            <a:off x="6566705" y="4251959"/>
            <a:ext cx="1919740" cy="1879239"/>
          </a:xfrm>
          <a:custGeom>
            <a:avLst/>
            <a:gdLst>
              <a:gd name="T0" fmla="*/ 263 w 334"/>
              <a:gd name="T1" fmla="*/ 305 h 327"/>
              <a:gd name="T2" fmla="*/ 167 w 334"/>
              <a:gd name="T3" fmla="*/ 298 h 327"/>
              <a:gd name="T4" fmla="*/ 71 w 334"/>
              <a:gd name="T5" fmla="*/ 305 h 327"/>
              <a:gd name="T6" fmla="*/ 47 w 334"/>
              <a:gd name="T7" fmla="*/ 208 h 327"/>
              <a:gd name="T8" fmla="*/ 11 w 334"/>
              <a:gd name="T9" fmla="*/ 117 h 327"/>
              <a:gd name="T10" fmla="*/ 94 w 334"/>
              <a:gd name="T11" fmla="*/ 64 h 327"/>
              <a:gd name="T12" fmla="*/ 167 w 334"/>
              <a:gd name="T13" fmla="*/ 1 h 327"/>
              <a:gd name="T14" fmla="*/ 242 w 334"/>
              <a:gd name="T15" fmla="*/ 64 h 327"/>
              <a:gd name="T16" fmla="*/ 323 w 334"/>
              <a:gd name="T17" fmla="*/ 117 h 327"/>
              <a:gd name="T18" fmla="*/ 287 w 334"/>
              <a:gd name="T19" fmla="*/ 208 h 327"/>
              <a:gd name="T20" fmla="*/ 263 w 334"/>
              <a:gd name="T21" fmla="*/ 30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27">
                <a:moveTo>
                  <a:pt x="263" y="305"/>
                </a:moveTo>
                <a:cubicBezTo>
                  <a:pt x="233" y="327"/>
                  <a:pt x="193" y="323"/>
                  <a:pt x="167" y="298"/>
                </a:cubicBezTo>
                <a:cubicBezTo>
                  <a:pt x="141" y="323"/>
                  <a:pt x="101" y="327"/>
                  <a:pt x="71" y="305"/>
                </a:cubicBezTo>
                <a:cubicBezTo>
                  <a:pt x="41" y="282"/>
                  <a:pt x="31" y="241"/>
                  <a:pt x="47" y="208"/>
                </a:cubicBezTo>
                <a:cubicBezTo>
                  <a:pt x="16" y="191"/>
                  <a:pt x="0" y="153"/>
                  <a:pt x="11" y="117"/>
                </a:cubicBezTo>
                <a:cubicBezTo>
                  <a:pt x="23" y="80"/>
                  <a:pt x="58" y="59"/>
                  <a:pt x="94" y="64"/>
                </a:cubicBezTo>
                <a:cubicBezTo>
                  <a:pt x="100" y="28"/>
                  <a:pt x="130" y="1"/>
                  <a:pt x="167" y="1"/>
                </a:cubicBezTo>
                <a:cubicBezTo>
                  <a:pt x="204" y="0"/>
                  <a:pt x="235" y="28"/>
                  <a:pt x="242" y="64"/>
                </a:cubicBezTo>
                <a:cubicBezTo>
                  <a:pt x="277" y="59"/>
                  <a:pt x="312" y="81"/>
                  <a:pt x="323" y="117"/>
                </a:cubicBezTo>
                <a:cubicBezTo>
                  <a:pt x="334" y="153"/>
                  <a:pt x="318" y="191"/>
                  <a:pt x="287" y="208"/>
                </a:cubicBezTo>
                <a:cubicBezTo>
                  <a:pt x="303" y="241"/>
                  <a:pt x="294" y="282"/>
                  <a:pt x="263" y="305"/>
                </a:cubicBezTo>
                <a:close/>
              </a:path>
            </a:pathLst>
          </a:custGeom>
          <a:solidFill>
            <a:schemeClr val="bg1">
              <a:lumMod val="85000"/>
            </a:schemeClr>
          </a:solidFill>
          <a:ln w="9525">
            <a:solidFill>
              <a:schemeClr val="bg1">
                <a:lumMod val="85000"/>
              </a:schemeClr>
            </a:solidFill>
            <a:round/>
            <a:headEnd/>
            <a:tailEnd/>
          </a:ln>
        </p:spPr>
        <p:txBody>
          <a:bodyPr vert="horz" wrap="square" lIns="91431" tIns="45719" rIns="91431" bIns="45719" numCol="1" anchor="t" anchorCtr="0" compatLnSpc="1">
            <a:prstTxWarp prst="textNoShape">
              <a:avLst/>
            </a:prstTxWarp>
          </a:bodyPr>
          <a:lstStyle/>
          <a:p>
            <a:pPr defTabSz="914264"/>
            <a:endParaRPr lang="en-US" sz="2509" dirty="0">
              <a:solidFill>
                <a:prstClr val="black"/>
              </a:solidFill>
            </a:endParaRPr>
          </a:p>
        </p:txBody>
      </p:sp>
      <p:sp>
        <p:nvSpPr>
          <p:cNvPr id="22" name="Freeform 42"/>
          <p:cNvSpPr>
            <a:spLocks noChangeAspect="1"/>
          </p:cNvSpPr>
          <p:nvPr userDrawn="1"/>
        </p:nvSpPr>
        <p:spPr bwMode="auto">
          <a:xfrm>
            <a:off x="9431046" y="4251959"/>
            <a:ext cx="1919740" cy="1879239"/>
          </a:xfrm>
          <a:custGeom>
            <a:avLst/>
            <a:gdLst>
              <a:gd name="T0" fmla="*/ 263 w 334"/>
              <a:gd name="T1" fmla="*/ 305 h 327"/>
              <a:gd name="T2" fmla="*/ 167 w 334"/>
              <a:gd name="T3" fmla="*/ 298 h 327"/>
              <a:gd name="T4" fmla="*/ 71 w 334"/>
              <a:gd name="T5" fmla="*/ 305 h 327"/>
              <a:gd name="T6" fmla="*/ 47 w 334"/>
              <a:gd name="T7" fmla="*/ 208 h 327"/>
              <a:gd name="T8" fmla="*/ 11 w 334"/>
              <a:gd name="T9" fmla="*/ 117 h 327"/>
              <a:gd name="T10" fmla="*/ 94 w 334"/>
              <a:gd name="T11" fmla="*/ 64 h 327"/>
              <a:gd name="T12" fmla="*/ 167 w 334"/>
              <a:gd name="T13" fmla="*/ 1 h 327"/>
              <a:gd name="T14" fmla="*/ 242 w 334"/>
              <a:gd name="T15" fmla="*/ 64 h 327"/>
              <a:gd name="T16" fmla="*/ 323 w 334"/>
              <a:gd name="T17" fmla="*/ 117 h 327"/>
              <a:gd name="T18" fmla="*/ 287 w 334"/>
              <a:gd name="T19" fmla="*/ 208 h 327"/>
              <a:gd name="T20" fmla="*/ 263 w 334"/>
              <a:gd name="T21" fmla="*/ 30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27">
                <a:moveTo>
                  <a:pt x="263" y="305"/>
                </a:moveTo>
                <a:cubicBezTo>
                  <a:pt x="233" y="327"/>
                  <a:pt x="193" y="323"/>
                  <a:pt x="167" y="298"/>
                </a:cubicBezTo>
                <a:cubicBezTo>
                  <a:pt x="141" y="323"/>
                  <a:pt x="101" y="327"/>
                  <a:pt x="71" y="305"/>
                </a:cubicBezTo>
                <a:cubicBezTo>
                  <a:pt x="41" y="282"/>
                  <a:pt x="31" y="241"/>
                  <a:pt x="47" y="208"/>
                </a:cubicBezTo>
                <a:cubicBezTo>
                  <a:pt x="16" y="191"/>
                  <a:pt x="0" y="153"/>
                  <a:pt x="11" y="117"/>
                </a:cubicBezTo>
                <a:cubicBezTo>
                  <a:pt x="23" y="80"/>
                  <a:pt x="58" y="59"/>
                  <a:pt x="94" y="64"/>
                </a:cubicBezTo>
                <a:cubicBezTo>
                  <a:pt x="100" y="28"/>
                  <a:pt x="130" y="1"/>
                  <a:pt x="167" y="1"/>
                </a:cubicBezTo>
                <a:cubicBezTo>
                  <a:pt x="204" y="0"/>
                  <a:pt x="235" y="28"/>
                  <a:pt x="242" y="64"/>
                </a:cubicBezTo>
                <a:cubicBezTo>
                  <a:pt x="277" y="59"/>
                  <a:pt x="312" y="81"/>
                  <a:pt x="323" y="117"/>
                </a:cubicBezTo>
                <a:cubicBezTo>
                  <a:pt x="334" y="153"/>
                  <a:pt x="318" y="191"/>
                  <a:pt x="287" y="208"/>
                </a:cubicBezTo>
                <a:cubicBezTo>
                  <a:pt x="303" y="241"/>
                  <a:pt x="294" y="282"/>
                  <a:pt x="263" y="305"/>
                </a:cubicBezTo>
                <a:close/>
              </a:path>
            </a:pathLst>
          </a:custGeom>
          <a:solidFill>
            <a:schemeClr val="bg1">
              <a:lumMod val="85000"/>
            </a:schemeClr>
          </a:solidFill>
          <a:ln w="9525">
            <a:solidFill>
              <a:schemeClr val="bg1">
                <a:lumMod val="85000"/>
              </a:schemeClr>
            </a:solidFill>
            <a:round/>
            <a:headEnd/>
            <a:tailEnd/>
          </a:ln>
        </p:spPr>
        <p:txBody>
          <a:bodyPr vert="horz" wrap="square" lIns="91431" tIns="45719" rIns="91431" bIns="45719" numCol="1" anchor="t" anchorCtr="0" compatLnSpc="1">
            <a:prstTxWarp prst="textNoShape">
              <a:avLst/>
            </a:prstTxWarp>
          </a:bodyPr>
          <a:lstStyle/>
          <a:p>
            <a:pPr defTabSz="914264"/>
            <a:endParaRPr lang="en-US" sz="2509" dirty="0">
              <a:solidFill>
                <a:prstClr val="black"/>
              </a:solidFill>
            </a:endParaRPr>
          </a:p>
        </p:txBody>
      </p:sp>
      <p:sp>
        <p:nvSpPr>
          <p:cNvPr id="29" name="Picture Placeholder 14"/>
          <p:cNvSpPr>
            <a:spLocks noGrp="1" noChangeAspect="1"/>
          </p:cNvSpPr>
          <p:nvPr>
            <p:ph type="pic" sz="quarter" idx="13"/>
          </p:nvPr>
        </p:nvSpPr>
        <p:spPr>
          <a:xfrm>
            <a:off x="1043688" y="4497693"/>
            <a:ext cx="1462659" cy="146304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solidFill>
            <a:schemeClr val="bg1">
              <a:lumMod val="75000"/>
            </a:schemeClr>
          </a:solidFill>
          <a:ln>
            <a:noFill/>
          </a:ln>
        </p:spPr>
        <p:txBody>
          <a:bodyPr wrap="square" anchor="ctr" anchorCtr="0">
            <a:noAutofit/>
          </a:bodyPr>
          <a:lstStyle>
            <a:lvl1pPr algn="ctr">
              <a:defRPr/>
            </a:lvl1pPr>
          </a:lstStyle>
          <a:p>
            <a:endParaRPr lang="en-US" dirty="0"/>
          </a:p>
        </p:txBody>
      </p:sp>
      <p:sp>
        <p:nvSpPr>
          <p:cNvPr id="30" name="Picture Placeholder 14"/>
          <p:cNvSpPr>
            <a:spLocks noGrp="1" noChangeAspect="1"/>
          </p:cNvSpPr>
          <p:nvPr>
            <p:ph type="pic" sz="quarter" idx="14"/>
          </p:nvPr>
        </p:nvSpPr>
        <p:spPr>
          <a:xfrm>
            <a:off x="3919494" y="4497693"/>
            <a:ext cx="1462659" cy="146304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solidFill>
            <a:schemeClr val="bg1">
              <a:lumMod val="75000"/>
            </a:schemeClr>
          </a:solidFill>
          <a:ln>
            <a:noFill/>
          </a:ln>
        </p:spPr>
        <p:txBody>
          <a:bodyPr wrap="square" anchor="ctr" anchorCtr="0">
            <a:noAutofit/>
          </a:bodyPr>
          <a:lstStyle>
            <a:lvl1pPr algn="ctr">
              <a:defRPr/>
            </a:lvl1pPr>
          </a:lstStyle>
          <a:p>
            <a:endParaRPr lang="en-US" dirty="0"/>
          </a:p>
        </p:txBody>
      </p:sp>
      <p:sp>
        <p:nvSpPr>
          <p:cNvPr id="31" name="Picture Placeholder 14"/>
          <p:cNvSpPr>
            <a:spLocks noGrp="1" noChangeAspect="1"/>
          </p:cNvSpPr>
          <p:nvPr>
            <p:ph type="pic" sz="quarter" idx="15"/>
          </p:nvPr>
        </p:nvSpPr>
        <p:spPr>
          <a:xfrm>
            <a:off x="6795298" y="4497693"/>
            <a:ext cx="1462659" cy="146304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solidFill>
            <a:schemeClr val="bg1">
              <a:lumMod val="75000"/>
            </a:schemeClr>
          </a:solidFill>
          <a:ln>
            <a:noFill/>
          </a:ln>
        </p:spPr>
        <p:txBody>
          <a:bodyPr wrap="square" anchor="ctr" anchorCtr="0">
            <a:noAutofit/>
          </a:bodyPr>
          <a:lstStyle>
            <a:lvl1pPr algn="ctr">
              <a:defRPr/>
            </a:lvl1pPr>
          </a:lstStyle>
          <a:p>
            <a:endParaRPr lang="en-US" dirty="0"/>
          </a:p>
        </p:txBody>
      </p:sp>
      <p:sp>
        <p:nvSpPr>
          <p:cNvPr id="32" name="Picture Placeholder 14"/>
          <p:cNvSpPr>
            <a:spLocks noGrp="1" noChangeAspect="1"/>
          </p:cNvSpPr>
          <p:nvPr>
            <p:ph type="pic" sz="quarter" idx="16"/>
          </p:nvPr>
        </p:nvSpPr>
        <p:spPr>
          <a:xfrm>
            <a:off x="9671104" y="4497693"/>
            <a:ext cx="1462659" cy="146304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solidFill>
            <a:schemeClr val="bg1">
              <a:lumMod val="75000"/>
            </a:schemeClr>
          </a:solidFill>
          <a:ln>
            <a:noFill/>
          </a:ln>
        </p:spPr>
        <p:txBody>
          <a:bodyPr wrap="square" anchor="ctr" anchorCtr="0">
            <a:noAutofit/>
          </a:bodyPr>
          <a:lstStyle>
            <a:lvl1pPr algn="ctr">
              <a:defRPr/>
            </a:lvl1pPr>
          </a:lstStyle>
          <a:p>
            <a:endParaRPr lang="en-US" dirty="0"/>
          </a:p>
        </p:txBody>
      </p:sp>
      <p:sp>
        <p:nvSpPr>
          <p:cNvPr id="33" name="Freeform 42"/>
          <p:cNvSpPr>
            <a:spLocks noChangeAspect="1"/>
          </p:cNvSpPr>
          <p:nvPr userDrawn="1"/>
        </p:nvSpPr>
        <p:spPr bwMode="auto">
          <a:xfrm>
            <a:off x="792332" y="1508790"/>
            <a:ext cx="1919740" cy="1879239"/>
          </a:xfrm>
          <a:custGeom>
            <a:avLst/>
            <a:gdLst>
              <a:gd name="T0" fmla="*/ 263 w 334"/>
              <a:gd name="T1" fmla="*/ 305 h 327"/>
              <a:gd name="T2" fmla="*/ 167 w 334"/>
              <a:gd name="T3" fmla="*/ 298 h 327"/>
              <a:gd name="T4" fmla="*/ 71 w 334"/>
              <a:gd name="T5" fmla="*/ 305 h 327"/>
              <a:gd name="T6" fmla="*/ 47 w 334"/>
              <a:gd name="T7" fmla="*/ 208 h 327"/>
              <a:gd name="T8" fmla="*/ 11 w 334"/>
              <a:gd name="T9" fmla="*/ 117 h 327"/>
              <a:gd name="T10" fmla="*/ 94 w 334"/>
              <a:gd name="T11" fmla="*/ 64 h 327"/>
              <a:gd name="T12" fmla="*/ 167 w 334"/>
              <a:gd name="T13" fmla="*/ 1 h 327"/>
              <a:gd name="T14" fmla="*/ 242 w 334"/>
              <a:gd name="T15" fmla="*/ 64 h 327"/>
              <a:gd name="T16" fmla="*/ 323 w 334"/>
              <a:gd name="T17" fmla="*/ 117 h 327"/>
              <a:gd name="T18" fmla="*/ 287 w 334"/>
              <a:gd name="T19" fmla="*/ 208 h 327"/>
              <a:gd name="T20" fmla="*/ 263 w 334"/>
              <a:gd name="T21" fmla="*/ 30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27">
                <a:moveTo>
                  <a:pt x="263" y="305"/>
                </a:moveTo>
                <a:cubicBezTo>
                  <a:pt x="233" y="327"/>
                  <a:pt x="193" y="323"/>
                  <a:pt x="167" y="298"/>
                </a:cubicBezTo>
                <a:cubicBezTo>
                  <a:pt x="141" y="323"/>
                  <a:pt x="101" y="327"/>
                  <a:pt x="71" y="305"/>
                </a:cubicBezTo>
                <a:cubicBezTo>
                  <a:pt x="41" y="282"/>
                  <a:pt x="31" y="241"/>
                  <a:pt x="47" y="208"/>
                </a:cubicBezTo>
                <a:cubicBezTo>
                  <a:pt x="16" y="191"/>
                  <a:pt x="0" y="153"/>
                  <a:pt x="11" y="117"/>
                </a:cubicBezTo>
                <a:cubicBezTo>
                  <a:pt x="23" y="80"/>
                  <a:pt x="58" y="59"/>
                  <a:pt x="94" y="64"/>
                </a:cubicBezTo>
                <a:cubicBezTo>
                  <a:pt x="100" y="28"/>
                  <a:pt x="130" y="1"/>
                  <a:pt x="167" y="1"/>
                </a:cubicBezTo>
                <a:cubicBezTo>
                  <a:pt x="204" y="0"/>
                  <a:pt x="235" y="28"/>
                  <a:pt x="242" y="64"/>
                </a:cubicBezTo>
                <a:cubicBezTo>
                  <a:pt x="277" y="59"/>
                  <a:pt x="312" y="81"/>
                  <a:pt x="323" y="117"/>
                </a:cubicBezTo>
                <a:cubicBezTo>
                  <a:pt x="334" y="153"/>
                  <a:pt x="318" y="191"/>
                  <a:pt x="287" y="208"/>
                </a:cubicBezTo>
                <a:cubicBezTo>
                  <a:pt x="303" y="241"/>
                  <a:pt x="294" y="282"/>
                  <a:pt x="263" y="305"/>
                </a:cubicBezTo>
                <a:close/>
              </a:path>
            </a:pathLst>
          </a:custGeom>
          <a:solidFill>
            <a:schemeClr val="bg1">
              <a:lumMod val="85000"/>
            </a:schemeClr>
          </a:solidFill>
          <a:ln w="9525">
            <a:solidFill>
              <a:schemeClr val="bg1">
                <a:lumMod val="85000"/>
              </a:schemeClr>
            </a:solidFill>
            <a:round/>
            <a:headEnd/>
            <a:tailEnd/>
          </a:ln>
        </p:spPr>
        <p:txBody>
          <a:bodyPr vert="horz" wrap="square" lIns="91431" tIns="45719" rIns="91431" bIns="45719" numCol="1" anchor="t" anchorCtr="0" compatLnSpc="1">
            <a:prstTxWarp prst="textNoShape">
              <a:avLst/>
            </a:prstTxWarp>
          </a:bodyPr>
          <a:lstStyle/>
          <a:p>
            <a:pPr defTabSz="914264"/>
            <a:endParaRPr lang="en-US" sz="2509" dirty="0">
              <a:solidFill>
                <a:prstClr val="black"/>
              </a:solidFill>
            </a:endParaRPr>
          </a:p>
        </p:txBody>
      </p:sp>
      <p:sp>
        <p:nvSpPr>
          <p:cNvPr id="34" name="Freeform 42"/>
          <p:cNvSpPr>
            <a:spLocks noChangeAspect="1"/>
          </p:cNvSpPr>
          <p:nvPr userDrawn="1"/>
        </p:nvSpPr>
        <p:spPr bwMode="auto">
          <a:xfrm>
            <a:off x="3656675" y="1508790"/>
            <a:ext cx="1919740" cy="1879239"/>
          </a:xfrm>
          <a:custGeom>
            <a:avLst/>
            <a:gdLst>
              <a:gd name="T0" fmla="*/ 263 w 334"/>
              <a:gd name="T1" fmla="*/ 305 h 327"/>
              <a:gd name="T2" fmla="*/ 167 w 334"/>
              <a:gd name="T3" fmla="*/ 298 h 327"/>
              <a:gd name="T4" fmla="*/ 71 w 334"/>
              <a:gd name="T5" fmla="*/ 305 h 327"/>
              <a:gd name="T6" fmla="*/ 47 w 334"/>
              <a:gd name="T7" fmla="*/ 208 h 327"/>
              <a:gd name="T8" fmla="*/ 11 w 334"/>
              <a:gd name="T9" fmla="*/ 117 h 327"/>
              <a:gd name="T10" fmla="*/ 94 w 334"/>
              <a:gd name="T11" fmla="*/ 64 h 327"/>
              <a:gd name="T12" fmla="*/ 167 w 334"/>
              <a:gd name="T13" fmla="*/ 1 h 327"/>
              <a:gd name="T14" fmla="*/ 242 w 334"/>
              <a:gd name="T15" fmla="*/ 64 h 327"/>
              <a:gd name="T16" fmla="*/ 323 w 334"/>
              <a:gd name="T17" fmla="*/ 117 h 327"/>
              <a:gd name="T18" fmla="*/ 287 w 334"/>
              <a:gd name="T19" fmla="*/ 208 h 327"/>
              <a:gd name="T20" fmla="*/ 263 w 334"/>
              <a:gd name="T21" fmla="*/ 30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27">
                <a:moveTo>
                  <a:pt x="263" y="305"/>
                </a:moveTo>
                <a:cubicBezTo>
                  <a:pt x="233" y="327"/>
                  <a:pt x="193" y="323"/>
                  <a:pt x="167" y="298"/>
                </a:cubicBezTo>
                <a:cubicBezTo>
                  <a:pt x="141" y="323"/>
                  <a:pt x="101" y="327"/>
                  <a:pt x="71" y="305"/>
                </a:cubicBezTo>
                <a:cubicBezTo>
                  <a:pt x="41" y="282"/>
                  <a:pt x="31" y="241"/>
                  <a:pt x="47" y="208"/>
                </a:cubicBezTo>
                <a:cubicBezTo>
                  <a:pt x="16" y="191"/>
                  <a:pt x="0" y="153"/>
                  <a:pt x="11" y="117"/>
                </a:cubicBezTo>
                <a:cubicBezTo>
                  <a:pt x="23" y="80"/>
                  <a:pt x="58" y="59"/>
                  <a:pt x="94" y="64"/>
                </a:cubicBezTo>
                <a:cubicBezTo>
                  <a:pt x="100" y="28"/>
                  <a:pt x="130" y="1"/>
                  <a:pt x="167" y="1"/>
                </a:cubicBezTo>
                <a:cubicBezTo>
                  <a:pt x="204" y="0"/>
                  <a:pt x="235" y="28"/>
                  <a:pt x="242" y="64"/>
                </a:cubicBezTo>
                <a:cubicBezTo>
                  <a:pt x="277" y="59"/>
                  <a:pt x="312" y="81"/>
                  <a:pt x="323" y="117"/>
                </a:cubicBezTo>
                <a:cubicBezTo>
                  <a:pt x="334" y="153"/>
                  <a:pt x="318" y="191"/>
                  <a:pt x="287" y="208"/>
                </a:cubicBezTo>
                <a:cubicBezTo>
                  <a:pt x="303" y="241"/>
                  <a:pt x="294" y="282"/>
                  <a:pt x="263" y="305"/>
                </a:cubicBezTo>
                <a:close/>
              </a:path>
            </a:pathLst>
          </a:custGeom>
          <a:solidFill>
            <a:schemeClr val="bg1">
              <a:lumMod val="85000"/>
            </a:schemeClr>
          </a:solidFill>
          <a:ln w="9525">
            <a:solidFill>
              <a:schemeClr val="bg1">
                <a:lumMod val="85000"/>
              </a:schemeClr>
            </a:solidFill>
            <a:round/>
            <a:headEnd/>
            <a:tailEnd/>
          </a:ln>
        </p:spPr>
        <p:txBody>
          <a:bodyPr vert="horz" wrap="square" lIns="91431" tIns="45719" rIns="91431" bIns="45719" numCol="1" anchor="t" anchorCtr="0" compatLnSpc="1">
            <a:prstTxWarp prst="textNoShape">
              <a:avLst/>
            </a:prstTxWarp>
          </a:bodyPr>
          <a:lstStyle/>
          <a:p>
            <a:pPr defTabSz="914264"/>
            <a:endParaRPr lang="en-US" sz="2509" dirty="0">
              <a:solidFill>
                <a:prstClr val="black"/>
              </a:solidFill>
            </a:endParaRPr>
          </a:p>
        </p:txBody>
      </p:sp>
      <p:sp>
        <p:nvSpPr>
          <p:cNvPr id="35" name="Freeform 42"/>
          <p:cNvSpPr>
            <a:spLocks noChangeAspect="1"/>
          </p:cNvSpPr>
          <p:nvPr userDrawn="1"/>
        </p:nvSpPr>
        <p:spPr bwMode="auto">
          <a:xfrm>
            <a:off x="6521018" y="1508790"/>
            <a:ext cx="1919740" cy="1879239"/>
          </a:xfrm>
          <a:custGeom>
            <a:avLst/>
            <a:gdLst>
              <a:gd name="T0" fmla="*/ 263 w 334"/>
              <a:gd name="T1" fmla="*/ 305 h 327"/>
              <a:gd name="T2" fmla="*/ 167 w 334"/>
              <a:gd name="T3" fmla="*/ 298 h 327"/>
              <a:gd name="T4" fmla="*/ 71 w 334"/>
              <a:gd name="T5" fmla="*/ 305 h 327"/>
              <a:gd name="T6" fmla="*/ 47 w 334"/>
              <a:gd name="T7" fmla="*/ 208 h 327"/>
              <a:gd name="T8" fmla="*/ 11 w 334"/>
              <a:gd name="T9" fmla="*/ 117 h 327"/>
              <a:gd name="T10" fmla="*/ 94 w 334"/>
              <a:gd name="T11" fmla="*/ 64 h 327"/>
              <a:gd name="T12" fmla="*/ 167 w 334"/>
              <a:gd name="T13" fmla="*/ 1 h 327"/>
              <a:gd name="T14" fmla="*/ 242 w 334"/>
              <a:gd name="T15" fmla="*/ 64 h 327"/>
              <a:gd name="T16" fmla="*/ 323 w 334"/>
              <a:gd name="T17" fmla="*/ 117 h 327"/>
              <a:gd name="T18" fmla="*/ 287 w 334"/>
              <a:gd name="T19" fmla="*/ 208 h 327"/>
              <a:gd name="T20" fmla="*/ 263 w 334"/>
              <a:gd name="T21" fmla="*/ 30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27">
                <a:moveTo>
                  <a:pt x="263" y="305"/>
                </a:moveTo>
                <a:cubicBezTo>
                  <a:pt x="233" y="327"/>
                  <a:pt x="193" y="323"/>
                  <a:pt x="167" y="298"/>
                </a:cubicBezTo>
                <a:cubicBezTo>
                  <a:pt x="141" y="323"/>
                  <a:pt x="101" y="327"/>
                  <a:pt x="71" y="305"/>
                </a:cubicBezTo>
                <a:cubicBezTo>
                  <a:pt x="41" y="282"/>
                  <a:pt x="31" y="241"/>
                  <a:pt x="47" y="208"/>
                </a:cubicBezTo>
                <a:cubicBezTo>
                  <a:pt x="16" y="191"/>
                  <a:pt x="0" y="153"/>
                  <a:pt x="11" y="117"/>
                </a:cubicBezTo>
                <a:cubicBezTo>
                  <a:pt x="23" y="80"/>
                  <a:pt x="58" y="59"/>
                  <a:pt x="94" y="64"/>
                </a:cubicBezTo>
                <a:cubicBezTo>
                  <a:pt x="100" y="28"/>
                  <a:pt x="130" y="1"/>
                  <a:pt x="167" y="1"/>
                </a:cubicBezTo>
                <a:cubicBezTo>
                  <a:pt x="204" y="0"/>
                  <a:pt x="235" y="28"/>
                  <a:pt x="242" y="64"/>
                </a:cubicBezTo>
                <a:cubicBezTo>
                  <a:pt x="277" y="59"/>
                  <a:pt x="312" y="81"/>
                  <a:pt x="323" y="117"/>
                </a:cubicBezTo>
                <a:cubicBezTo>
                  <a:pt x="334" y="153"/>
                  <a:pt x="318" y="191"/>
                  <a:pt x="287" y="208"/>
                </a:cubicBezTo>
                <a:cubicBezTo>
                  <a:pt x="303" y="241"/>
                  <a:pt x="294" y="282"/>
                  <a:pt x="263" y="305"/>
                </a:cubicBezTo>
                <a:close/>
              </a:path>
            </a:pathLst>
          </a:custGeom>
          <a:solidFill>
            <a:schemeClr val="bg1">
              <a:lumMod val="85000"/>
            </a:schemeClr>
          </a:solidFill>
          <a:ln w="9525">
            <a:solidFill>
              <a:schemeClr val="bg1">
                <a:lumMod val="85000"/>
              </a:schemeClr>
            </a:solidFill>
            <a:round/>
            <a:headEnd/>
            <a:tailEnd/>
          </a:ln>
        </p:spPr>
        <p:txBody>
          <a:bodyPr vert="horz" wrap="square" lIns="91431" tIns="45719" rIns="91431" bIns="45719" numCol="1" anchor="t" anchorCtr="0" compatLnSpc="1">
            <a:prstTxWarp prst="textNoShape">
              <a:avLst/>
            </a:prstTxWarp>
          </a:bodyPr>
          <a:lstStyle/>
          <a:p>
            <a:pPr defTabSz="914264"/>
            <a:endParaRPr lang="en-US" sz="2509" dirty="0">
              <a:solidFill>
                <a:prstClr val="black"/>
              </a:solidFill>
            </a:endParaRPr>
          </a:p>
        </p:txBody>
      </p:sp>
      <p:sp>
        <p:nvSpPr>
          <p:cNvPr id="36" name="Freeform 42"/>
          <p:cNvSpPr>
            <a:spLocks noChangeAspect="1"/>
          </p:cNvSpPr>
          <p:nvPr userDrawn="1"/>
        </p:nvSpPr>
        <p:spPr bwMode="auto">
          <a:xfrm>
            <a:off x="9385360" y="1508790"/>
            <a:ext cx="1919740" cy="1879239"/>
          </a:xfrm>
          <a:custGeom>
            <a:avLst/>
            <a:gdLst>
              <a:gd name="T0" fmla="*/ 263 w 334"/>
              <a:gd name="T1" fmla="*/ 305 h 327"/>
              <a:gd name="T2" fmla="*/ 167 w 334"/>
              <a:gd name="T3" fmla="*/ 298 h 327"/>
              <a:gd name="T4" fmla="*/ 71 w 334"/>
              <a:gd name="T5" fmla="*/ 305 h 327"/>
              <a:gd name="T6" fmla="*/ 47 w 334"/>
              <a:gd name="T7" fmla="*/ 208 h 327"/>
              <a:gd name="T8" fmla="*/ 11 w 334"/>
              <a:gd name="T9" fmla="*/ 117 h 327"/>
              <a:gd name="T10" fmla="*/ 94 w 334"/>
              <a:gd name="T11" fmla="*/ 64 h 327"/>
              <a:gd name="T12" fmla="*/ 167 w 334"/>
              <a:gd name="T13" fmla="*/ 1 h 327"/>
              <a:gd name="T14" fmla="*/ 242 w 334"/>
              <a:gd name="T15" fmla="*/ 64 h 327"/>
              <a:gd name="T16" fmla="*/ 323 w 334"/>
              <a:gd name="T17" fmla="*/ 117 h 327"/>
              <a:gd name="T18" fmla="*/ 287 w 334"/>
              <a:gd name="T19" fmla="*/ 208 h 327"/>
              <a:gd name="T20" fmla="*/ 263 w 334"/>
              <a:gd name="T21" fmla="*/ 30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27">
                <a:moveTo>
                  <a:pt x="263" y="305"/>
                </a:moveTo>
                <a:cubicBezTo>
                  <a:pt x="233" y="327"/>
                  <a:pt x="193" y="323"/>
                  <a:pt x="167" y="298"/>
                </a:cubicBezTo>
                <a:cubicBezTo>
                  <a:pt x="141" y="323"/>
                  <a:pt x="101" y="327"/>
                  <a:pt x="71" y="305"/>
                </a:cubicBezTo>
                <a:cubicBezTo>
                  <a:pt x="41" y="282"/>
                  <a:pt x="31" y="241"/>
                  <a:pt x="47" y="208"/>
                </a:cubicBezTo>
                <a:cubicBezTo>
                  <a:pt x="16" y="191"/>
                  <a:pt x="0" y="153"/>
                  <a:pt x="11" y="117"/>
                </a:cubicBezTo>
                <a:cubicBezTo>
                  <a:pt x="23" y="80"/>
                  <a:pt x="58" y="59"/>
                  <a:pt x="94" y="64"/>
                </a:cubicBezTo>
                <a:cubicBezTo>
                  <a:pt x="100" y="28"/>
                  <a:pt x="130" y="1"/>
                  <a:pt x="167" y="1"/>
                </a:cubicBezTo>
                <a:cubicBezTo>
                  <a:pt x="204" y="0"/>
                  <a:pt x="235" y="28"/>
                  <a:pt x="242" y="64"/>
                </a:cubicBezTo>
                <a:cubicBezTo>
                  <a:pt x="277" y="59"/>
                  <a:pt x="312" y="81"/>
                  <a:pt x="323" y="117"/>
                </a:cubicBezTo>
                <a:cubicBezTo>
                  <a:pt x="334" y="153"/>
                  <a:pt x="318" y="191"/>
                  <a:pt x="287" y="208"/>
                </a:cubicBezTo>
                <a:cubicBezTo>
                  <a:pt x="303" y="241"/>
                  <a:pt x="294" y="282"/>
                  <a:pt x="263" y="305"/>
                </a:cubicBezTo>
                <a:close/>
              </a:path>
            </a:pathLst>
          </a:custGeom>
          <a:solidFill>
            <a:schemeClr val="bg1">
              <a:lumMod val="85000"/>
            </a:schemeClr>
          </a:solidFill>
          <a:ln w="9525">
            <a:solidFill>
              <a:schemeClr val="bg1">
                <a:lumMod val="85000"/>
              </a:schemeClr>
            </a:solidFill>
            <a:round/>
            <a:headEnd/>
            <a:tailEnd/>
          </a:ln>
        </p:spPr>
        <p:txBody>
          <a:bodyPr vert="horz" wrap="square" lIns="91431" tIns="45719" rIns="91431" bIns="45719" numCol="1" anchor="t" anchorCtr="0" compatLnSpc="1">
            <a:prstTxWarp prst="textNoShape">
              <a:avLst/>
            </a:prstTxWarp>
          </a:bodyPr>
          <a:lstStyle/>
          <a:p>
            <a:pPr defTabSz="914264"/>
            <a:endParaRPr lang="en-US" sz="2509" dirty="0">
              <a:solidFill>
                <a:prstClr val="black"/>
              </a:solidFill>
            </a:endParaRPr>
          </a:p>
        </p:txBody>
      </p:sp>
      <p:sp>
        <p:nvSpPr>
          <p:cNvPr id="37" name="Picture Placeholder 14"/>
          <p:cNvSpPr>
            <a:spLocks noGrp="1" noChangeAspect="1"/>
          </p:cNvSpPr>
          <p:nvPr>
            <p:ph type="pic" sz="quarter" idx="17"/>
          </p:nvPr>
        </p:nvSpPr>
        <p:spPr>
          <a:xfrm>
            <a:off x="998003" y="1754523"/>
            <a:ext cx="1462659" cy="146304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solidFill>
            <a:schemeClr val="bg1">
              <a:lumMod val="75000"/>
            </a:schemeClr>
          </a:solidFill>
          <a:ln>
            <a:noFill/>
          </a:ln>
        </p:spPr>
        <p:txBody>
          <a:bodyPr wrap="square" anchor="ctr" anchorCtr="0">
            <a:noAutofit/>
          </a:bodyPr>
          <a:lstStyle>
            <a:lvl1pPr algn="ctr">
              <a:defRPr/>
            </a:lvl1pPr>
          </a:lstStyle>
          <a:p>
            <a:endParaRPr lang="en-US" dirty="0"/>
          </a:p>
        </p:txBody>
      </p:sp>
      <p:sp>
        <p:nvSpPr>
          <p:cNvPr id="38" name="Picture Placeholder 14"/>
          <p:cNvSpPr>
            <a:spLocks noGrp="1" noChangeAspect="1"/>
          </p:cNvSpPr>
          <p:nvPr>
            <p:ph type="pic" sz="quarter" idx="18"/>
          </p:nvPr>
        </p:nvSpPr>
        <p:spPr>
          <a:xfrm>
            <a:off x="3873807" y="1754523"/>
            <a:ext cx="1462659" cy="146304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solidFill>
            <a:schemeClr val="bg1">
              <a:lumMod val="75000"/>
            </a:schemeClr>
          </a:solidFill>
          <a:ln>
            <a:noFill/>
          </a:ln>
        </p:spPr>
        <p:txBody>
          <a:bodyPr wrap="square" anchor="ctr" anchorCtr="0">
            <a:noAutofit/>
          </a:bodyPr>
          <a:lstStyle>
            <a:lvl1pPr algn="ctr">
              <a:defRPr/>
            </a:lvl1pPr>
          </a:lstStyle>
          <a:p>
            <a:endParaRPr lang="en-US" dirty="0"/>
          </a:p>
        </p:txBody>
      </p:sp>
      <p:sp>
        <p:nvSpPr>
          <p:cNvPr id="39" name="Picture Placeholder 14"/>
          <p:cNvSpPr>
            <a:spLocks noGrp="1" noChangeAspect="1"/>
          </p:cNvSpPr>
          <p:nvPr>
            <p:ph type="pic" sz="quarter" idx="19"/>
          </p:nvPr>
        </p:nvSpPr>
        <p:spPr>
          <a:xfrm>
            <a:off x="6749613" y="1754523"/>
            <a:ext cx="1462659" cy="146304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solidFill>
            <a:schemeClr val="bg1">
              <a:lumMod val="75000"/>
            </a:schemeClr>
          </a:solidFill>
          <a:ln>
            <a:noFill/>
          </a:ln>
        </p:spPr>
        <p:txBody>
          <a:bodyPr wrap="square" anchor="ctr" anchorCtr="0">
            <a:noAutofit/>
          </a:bodyPr>
          <a:lstStyle>
            <a:lvl1pPr algn="ctr">
              <a:defRPr/>
            </a:lvl1pPr>
          </a:lstStyle>
          <a:p>
            <a:endParaRPr lang="en-US" dirty="0"/>
          </a:p>
        </p:txBody>
      </p:sp>
      <p:sp>
        <p:nvSpPr>
          <p:cNvPr id="40" name="Picture Placeholder 14"/>
          <p:cNvSpPr>
            <a:spLocks noGrp="1" noChangeAspect="1"/>
          </p:cNvSpPr>
          <p:nvPr>
            <p:ph type="pic" sz="quarter" idx="20"/>
          </p:nvPr>
        </p:nvSpPr>
        <p:spPr>
          <a:xfrm>
            <a:off x="9625417" y="1754523"/>
            <a:ext cx="1462659" cy="146304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solidFill>
            <a:schemeClr val="bg1">
              <a:lumMod val="75000"/>
            </a:schemeClr>
          </a:solidFill>
          <a:ln>
            <a:noFill/>
          </a:ln>
        </p:spPr>
        <p:txBody>
          <a:bodyPr wrap="square" anchor="ctr" anchorCtr="0">
            <a:noAutofit/>
          </a:bodyPr>
          <a:lstStyle>
            <a:lvl1pPr algn="ctr">
              <a:defRPr/>
            </a:lvl1pPr>
          </a:lstStyle>
          <a:p>
            <a:endParaRPr lang="en-US" dirty="0"/>
          </a:p>
        </p:txBody>
      </p:sp>
    </p:spTree>
    <p:extLst>
      <p:ext uri="{BB962C8B-B14F-4D97-AF65-F5344CB8AC3E}">
        <p14:creationId xmlns:p14="http://schemas.microsoft.com/office/powerpoint/2010/main" val="3156631258"/>
      </p:ext>
    </p:extLst>
  </p:cSld>
  <p:clrMapOvr>
    <a:masterClrMapping/>
  </p:clrMapOvr>
  <p:transition spd="slow">
    <p:push dir="u"/>
  </p:transition>
  <p:extLst mod="1">
    <p:ext uri="{DCECCB84-F9BA-43D5-87BE-67443E8EF086}">
      <p15:sldGuideLst xmlns:p15="http://schemas.microsoft.com/office/powerpoint/2012/main">
        <p15:guide id="1" pos="511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2" name="Title 1"/>
          <p:cNvSpPr>
            <a:spLocks noGrp="1"/>
          </p:cNvSpPr>
          <p:nvPr>
            <p:ph type="title"/>
          </p:nvPr>
        </p:nvSpPr>
        <p:spPr>
          <a:xfrm>
            <a:off x="792274" y="594391"/>
            <a:ext cx="5302139" cy="548640"/>
          </a:xfrm>
        </p:spPr>
        <p:txBody>
          <a:bodyPr/>
          <a:lstStyle/>
          <a:p>
            <a:endParaRPr lang="en-US" dirty="0"/>
          </a:p>
        </p:txBody>
      </p:sp>
      <p:sp>
        <p:nvSpPr>
          <p:cNvPr id="23" name="Picture Placeholder 2"/>
          <p:cNvSpPr>
            <a:spLocks noGrp="1"/>
          </p:cNvSpPr>
          <p:nvPr>
            <p:ph type="pic" sz="quarter" idx="11"/>
          </p:nvPr>
        </p:nvSpPr>
        <p:spPr>
          <a:xfrm>
            <a:off x="6460076" y="0"/>
            <a:ext cx="5728752" cy="6858000"/>
          </a:xfrm>
          <a:solidFill>
            <a:schemeClr val="bg1">
              <a:lumMod val="95000"/>
            </a:schemeClr>
          </a:solidFill>
          <a:ln w="6350">
            <a:solidFill>
              <a:schemeClr val="bg1">
                <a:lumMod val="95000"/>
              </a:schemeClr>
            </a:solidFill>
          </a:ln>
        </p:spPr>
        <p:txBody>
          <a:bodyPr anchor="ctr" anchorCtr="0"/>
          <a:lstStyle>
            <a:lvl1pPr algn="ctr">
              <a:defRPr/>
            </a:lvl1pPr>
          </a:lstStyle>
          <a:p>
            <a:endParaRPr lang="en-US" dirty="0"/>
          </a:p>
        </p:txBody>
      </p:sp>
    </p:spTree>
    <p:extLst>
      <p:ext uri="{BB962C8B-B14F-4D97-AF65-F5344CB8AC3E}">
        <p14:creationId xmlns:p14="http://schemas.microsoft.com/office/powerpoint/2010/main" val="3109601685"/>
      </p:ext>
    </p:extLst>
  </p:cSld>
  <p:clrMapOvr>
    <a:masterClrMapping/>
  </p:clrMapOvr>
  <p:transition spd="slow">
    <p:push dir="u"/>
  </p:transition>
  <p:extLst mod="1">
    <p:ext uri="{DCECCB84-F9BA-43D5-87BE-67443E8EF086}">
      <p15:sldGuideLst xmlns:p15="http://schemas.microsoft.com/office/powerpoint/2012/main">
        <p15:guide id="1" pos="511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 y="0"/>
            <a:ext cx="5728752" cy="6858000"/>
          </a:xfrm>
          <a:solidFill>
            <a:schemeClr val="bg1">
              <a:lumMod val="95000"/>
            </a:schemeClr>
          </a:solidFill>
          <a:ln w="6350">
            <a:noFill/>
          </a:ln>
        </p:spPr>
        <p:txBody>
          <a:bodyPr anchor="ctr" anchorCtr="0"/>
          <a:lstStyle>
            <a:lvl1pPr algn="ctr">
              <a:defRPr/>
            </a:lvl1pPr>
          </a:lstStyle>
          <a:p>
            <a:endParaRPr lang="en-US" dirty="0"/>
          </a:p>
        </p:txBody>
      </p:sp>
      <p:sp>
        <p:nvSpPr>
          <p:cNvPr id="4" name="Title 1"/>
          <p:cNvSpPr>
            <a:spLocks noGrp="1"/>
          </p:cNvSpPr>
          <p:nvPr>
            <p:ph type="title"/>
          </p:nvPr>
        </p:nvSpPr>
        <p:spPr>
          <a:xfrm>
            <a:off x="6185770" y="594391"/>
            <a:ext cx="5302139" cy="548640"/>
          </a:xfrm>
        </p:spPr>
        <p:txBody>
          <a:bodyPr/>
          <a:lstStyle/>
          <a:p>
            <a:endParaRPr lang="en-US" dirty="0"/>
          </a:p>
        </p:txBody>
      </p:sp>
    </p:spTree>
    <p:extLst>
      <p:ext uri="{BB962C8B-B14F-4D97-AF65-F5344CB8AC3E}">
        <p14:creationId xmlns:p14="http://schemas.microsoft.com/office/powerpoint/2010/main" val="446360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855575-B8E0-472D-867B-37F24C2A9EA1}"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7543B-5BF4-44B2-82B7-8C2664B8F48B}" type="slidenum">
              <a:rPr lang="en-US" smtClean="0"/>
              <a:t>‹#›</a:t>
            </a:fld>
            <a:endParaRPr lang="en-US" dirty="0"/>
          </a:p>
        </p:txBody>
      </p:sp>
    </p:spTree>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88825" cy="6858000"/>
          </a:xfrm>
          <a:solidFill>
            <a:schemeClr val="tx1">
              <a:lumMod val="95000"/>
              <a:lumOff val="5000"/>
            </a:schemeClr>
          </a:solidFill>
          <a:ln w="6350">
            <a:noFill/>
          </a:ln>
        </p:spPr>
        <p:txBody>
          <a:bodyPr lIns="68573" tIns="68573" rIns="68573" bIns="68573" anchor="ctr" anchorCtr="0"/>
          <a:lstStyle>
            <a:lvl1pPr algn="ctr">
              <a:defRPr/>
            </a:lvl1pPr>
          </a:lstStyle>
          <a:p>
            <a:endParaRPr lang="en-US" dirty="0"/>
          </a:p>
        </p:txBody>
      </p:sp>
    </p:spTree>
    <p:extLst>
      <p:ext uri="{BB962C8B-B14F-4D97-AF65-F5344CB8AC3E}">
        <p14:creationId xmlns:p14="http://schemas.microsoft.com/office/powerpoint/2010/main" val="828152942"/>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eb Application">
    <p:spTree>
      <p:nvGrpSpPr>
        <p:cNvPr id="1" name=""/>
        <p:cNvGrpSpPr/>
        <p:nvPr/>
      </p:nvGrpSpPr>
      <p:grpSpPr>
        <a:xfrm>
          <a:off x="0" y="0"/>
          <a:ext cx="0" cy="0"/>
          <a:chOff x="0" y="0"/>
          <a:chExt cx="0" cy="0"/>
        </a:xfrm>
      </p:grpSpPr>
      <p:sp>
        <p:nvSpPr>
          <p:cNvPr id="14" name="Picture Placeholder 2"/>
          <p:cNvSpPr>
            <a:spLocks noGrp="1"/>
          </p:cNvSpPr>
          <p:nvPr>
            <p:ph type="pic" sz="quarter" idx="10"/>
          </p:nvPr>
        </p:nvSpPr>
        <p:spPr>
          <a:xfrm>
            <a:off x="883746" y="2249843"/>
            <a:ext cx="6947630" cy="3915247"/>
          </a:xfrm>
          <a:solidFill>
            <a:schemeClr val="bg1">
              <a:lumMod val="85000"/>
            </a:schemeClr>
          </a:solidFill>
          <a:ln w="6350">
            <a:solidFill>
              <a:schemeClr val="bg1">
                <a:lumMod val="95000"/>
              </a:schemeClr>
            </a:solidFill>
          </a:ln>
        </p:spPr>
        <p:txBody>
          <a:bodyPr anchor="ctr" anchorCtr="0"/>
          <a:lstStyle>
            <a:lvl1pPr algn="ctr">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4255736"/>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obile Application">
    <p:spTree>
      <p:nvGrpSpPr>
        <p:cNvPr id="1" name=""/>
        <p:cNvGrpSpPr/>
        <p:nvPr/>
      </p:nvGrpSpPr>
      <p:grpSpPr>
        <a:xfrm>
          <a:off x="0" y="0"/>
          <a:ext cx="0" cy="0"/>
          <a:chOff x="0" y="0"/>
          <a:chExt cx="0" cy="0"/>
        </a:xfrm>
      </p:grpSpPr>
      <p:sp>
        <p:nvSpPr>
          <p:cNvPr id="14" name="Picture Placeholder 2"/>
          <p:cNvSpPr>
            <a:spLocks noGrp="1"/>
          </p:cNvSpPr>
          <p:nvPr>
            <p:ph type="pic" sz="quarter" idx="10"/>
          </p:nvPr>
        </p:nvSpPr>
        <p:spPr>
          <a:xfrm>
            <a:off x="5067209" y="2425673"/>
            <a:ext cx="2054409" cy="3025945"/>
          </a:xfrm>
          <a:solidFill>
            <a:schemeClr val="bg1">
              <a:lumMod val="85000"/>
            </a:schemeClr>
          </a:solidFill>
          <a:ln w="6350">
            <a:noFill/>
          </a:ln>
        </p:spPr>
        <p:txBody>
          <a:bodyPr anchor="ctr" anchorCtr="0"/>
          <a:lstStyle>
            <a:lvl1pPr algn="ctr">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8728505"/>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eb Sales 1">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6368666" y="2018707"/>
            <a:ext cx="4936475" cy="2781887"/>
          </a:xfrm>
          <a:solidFill>
            <a:schemeClr val="bg1">
              <a:lumMod val="85000"/>
            </a:schemeClr>
          </a:solidFill>
          <a:ln w="6350">
            <a:noFill/>
          </a:ln>
        </p:spPr>
        <p:txBody>
          <a:bodyPr anchor="ctr" anchorCtr="0"/>
          <a:lstStyle>
            <a:lvl1pPr algn="ctr">
              <a:defRPr/>
            </a:lvl1pPr>
          </a:lstStyle>
          <a:p>
            <a:endParaRPr lang="en-US" dirty="0"/>
          </a:p>
        </p:txBody>
      </p:sp>
      <p:sp>
        <p:nvSpPr>
          <p:cNvPr id="14" name="Picture Placeholder 2"/>
          <p:cNvSpPr>
            <a:spLocks noGrp="1"/>
          </p:cNvSpPr>
          <p:nvPr>
            <p:ph type="pic" sz="quarter" idx="10"/>
          </p:nvPr>
        </p:nvSpPr>
        <p:spPr>
          <a:xfrm>
            <a:off x="884008" y="2018707"/>
            <a:ext cx="4936212" cy="2781887"/>
          </a:xfrm>
          <a:solidFill>
            <a:schemeClr val="bg1">
              <a:lumMod val="85000"/>
            </a:schemeClr>
          </a:solidFill>
          <a:ln w="6350">
            <a:noFill/>
          </a:ln>
        </p:spPr>
        <p:txBody>
          <a:bodyPr anchor="ctr" anchorCtr="0"/>
          <a:lstStyle>
            <a:lvl1pPr algn="ctr">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2880059"/>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eb Sales 2">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7136503" y="1965979"/>
            <a:ext cx="3985746" cy="2462276"/>
          </a:xfrm>
          <a:solidFill>
            <a:schemeClr val="bg1">
              <a:lumMod val="85000"/>
            </a:schemeClr>
          </a:solidFill>
          <a:ln w="6350">
            <a:noFill/>
          </a:ln>
        </p:spPr>
        <p:txBody>
          <a:bodyPr anchor="ctr" anchorCtr="0"/>
          <a:lstStyle>
            <a:lvl1pPr algn="ctr">
              <a:defRPr/>
            </a:lvl1pPr>
          </a:lstStyle>
          <a:p>
            <a:endParaRPr lang="en-US" dirty="0"/>
          </a:p>
        </p:txBody>
      </p:sp>
      <p:sp>
        <p:nvSpPr>
          <p:cNvPr id="14" name="Picture Placeholder 2"/>
          <p:cNvSpPr>
            <a:spLocks noGrp="1"/>
          </p:cNvSpPr>
          <p:nvPr>
            <p:ph type="pic" sz="quarter" idx="10"/>
          </p:nvPr>
        </p:nvSpPr>
        <p:spPr>
          <a:xfrm>
            <a:off x="1086000" y="1960315"/>
            <a:ext cx="3985746" cy="2462276"/>
          </a:xfrm>
          <a:solidFill>
            <a:schemeClr val="bg1">
              <a:lumMod val="85000"/>
            </a:schemeClr>
          </a:solidFill>
          <a:ln w="6350">
            <a:noFill/>
          </a:ln>
        </p:spPr>
        <p:txBody>
          <a:bodyPr anchor="ctr" anchorCtr="0"/>
          <a:lstStyle>
            <a:lvl1pPr algn="ctr">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757876"/>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pplication Process">
    <p:spTree>
      <p:nvGrpSpPr>
        <p:cNvPr id="1" name=""/>
        <p:cNvGrpSpPr/>
        <p:nvPr/>
      </p:nvGrpSpPr>
      <p:grpSpPr>
        <a:xfrm>
          <a:off x="0" y="0"/>
          <a:ext cx="0" cy="0"/>
          <a:chOff x="0" y="0"/>
          <a:chExt cx="0" cy="0"/>
        </a:xfrm>
      </p:grpSpPr>
      <p:sp>
        <p:nvSpPr>
          <p:cNvPr id="14" name="Picture Placeholder 2"/>
          <p:cNvSpPr>
            <a:spLocks noGrp="1"/>
          </p:cNvSpPr>
          <p:nvPr>
            <p:ph type="pic" sz="quarter" idx="10"/>
          </p:nvPr>
        </p:nvSpPr>
        <p:spPr>
          <a:xfrm>
            <a:off x="1676708" y="2243308"/>
            <a:ext cx="1613615" cy="2376703"/>
          </a:xfrm>
          <a:solidFill>
            <a:schemeClr val="bg1">
              <a:lumMod val="85000"/>
            </a:schemeClr>
          </a:solidFill>
          <a:ln w="6350">
            <a:noFill/>
          </a:ln>
        </p:spPr>
        <p:txBody>
          <a:bodyPr anchor="ctr" anchorCtr="0"/>
          <a:lstStyle>
            <a:lvl1pPr algn="ctr">
              <a:defRPr/>
            </a:lvl1pPr>
          </a:lstStyle>
          <a:p>
            <a:endParaRPr lang="en-US" dirty="0"/>
          </a:p>
        </p:txBody>
      </p:sp>
      <p:sp>
        <p:nvSpPr>
          <p:cNvPr id="7" name="Picture Placeholder 2"/>
          <p:cNvSpPr>
            <a:spLocks noGrp="1"/>
          </p:cNvSpPr>
          <p:nvPr>
            <p:ph type="pic" sz="quarter" idx="11"/>
          </p:nvPr>
        </p:nvSpPr>
        <p:spPr>
          <a:xfrm>
            <a:off x="5289027" y="2240302"/>
            <a:ext cx="1613615" cy="2376703"/>
          </a:xfrm>
          <a:solidFill>
            <a:schemeClr val="bg1">
              <a:lumMod val="85000"/>
            </a:schemeClr>
          </a:solidFill>
          <a:ln w="6350">
            <a:noFill/>
          </a:ln>
        </p:spPr>
        <p:txBody>
          <a:bodyPr anchor="ctr" anchorCtr="0"/>
          <a:lstStyle>
            <a:lvl1pPr algn="ctr">
              <a:defRPr/>
            </a:lvl1pPr>
          </a:lstStyle>
          <a:p>
            <a:endParaRPr lang="en-US" dirty="0"/>
          </a:p>
        </p:txBody>
      </p:sp>
      <p:sp>
        <p:nvSpPr>
          <p:cNvPr id="8" name="Picture Placeholder 2"/>
          <p:cNvSpPr>
            <a:spLocks noGrp="1"/>
          </p:cNvSpPr>
          <p:nvPr>
            <p:ph type="pic" sz="quarter" idx="12"/>
          </p:nvPr>
        </p:nvSpPr>
        <p:spPr>
          <a:xfrm>
            <a:off x="8901345" y="2237294"/>
            <a:ext cx="1613615" cy="2376703"/>
          </a:xfrm>
          <a:solidFill>
            <a:schemeClr val="bg1">
              <a:lumMod val="85000"/>
            </a:schemeClr>
          </a:solidFill>
          <a:ln w="6350">
            <a:noFill/>
          </a:ln>
        </p:spPr>
        <p:txBody>
          <a:bodyPr anchor="ctr" anchorCtr="0"/>
          <a:lstStyle>
            <a:lvl1pPr algn="ctr">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511919"/>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er Opinion">
    <p:spTree>
      <p:nvGrpSpPr>
        <p:cNvPr id="1" name=""/>
        <p:cNvGrpSpPr/>
        <p:nvPr/>
      </p:nvGrpSpPr>
      <p:grpSpPr>
        <a:xfrm>
          <a:off x="0" y="0"/>
          <a:ext cx="0" cy="0"/>
          <a:chOff x="0" y="0"/>
          <a:chExt cx="0" cy="0"/>
        </a:xfrm>
      </p:grpSpPr>
      <p:sp>
        <p:nvSpPr>
          <p:cNvPr id="12" name="Picture Placeholder 14"/>
          <p:cNvSpPr>
            <a:spLocks noGrp="1" noChangeAspect="1"/>
          </p:cNvSpPr>
          <p:nvPr>
            <p:ph type="pic" sz="quarter" idx="11"/>
          </p:nvPr>
        </p:nvSpPr>
        <p:spPr>
          <a:xfrm>
            <a:off x="4602737" y="4624959"/>
            <a:ext cx="1096994" cy="109728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solidFill>
            <a:schemeClr val="bg1">
              <a:lumMod val="75000"/>
            </a:schemeClr>
          </a:solidFill>
          <a:ln>
            <a:noFill/>
          </a:ln>
        </p:spPr>
        <p:txBody>
          <a:bodyPr wrap="square" anchor="ctr" anchorCtr="0">
            <a:noAutofit/>
          </a:bodyPr>
          <a:lstStyle>
            <a:lvl1pPr algn="ctr">
              <a:defRPr/>
            </a:lvl1pPr>
          </a:lstStyle>
          <a:p>
            <a:endParaRPr lang="en-US" dirty="0"/>
          </a:p>
        </p:txBody>
      </p:sp>
      <p:sp>
        <p:nvSpPr>
          <p:cNvPr id="13" name="Picture Placeholder 14"/>
          <p:cNvSpPr>
            <a:spLocks noGrp="1" noChangeAspect="1"/>
          </p:cNvSpPr>
          <p:nvPr>
            <p:ph type="pic" sz="quarter" idx="12"/>
          </p:nvPr>
        </p:nvSpPr>
        <p:spPr>
          <a:xfrm>
            <a:off x="8192358" y="4624959"/>
            <a:ext cx="1096994" cy="109728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solidFill>
            <a:schemeClr val="bg1">
              <a:lumMod val="75000"/>
            </a:schemeClr>
          </a:solidFill>
          <a:ln>
            <a:noFill/>
          </a:ln>
        </p:spPr>
        <p:txBody>
          <a:bodyPr wrap="square" anchor="ctr" anchorCtr="0">
            <a:noAutofit/>
          </a:bodyPr>
          <a:lstStyle>
            <a:lvl1pPr algn="ctr">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6" name="Picture Placeholder 14"/>
          <p:cNvSpPr>
            <a:spLocks noGrp="1" noChangeAspect="1"/>
          </p:cNvSpPr>
          <p:nvPr>
            <p:ph type="pic" sz="quarter" idx="10"/>
          </p:nvPr>
        </p:nvSpPr>
        <p:spPr>
          <a:xfrm>
            <a:off x="1013116" y="4624959"/>
            <a:ext cx="1096994" cy="109728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solidFill>
            <a:schemeClr val="bg1">
              <a:lumMod val="75000"/>
            </a:schemeClr>
          </a:solidFill>
          <a:ln>
            <a:noFill/>
          </a:ln>
        </p:spPr>
        <p:txBody>
          <a:bodyPr wrap="square" anchor="ctr" anchorCtr="0">
            <a:noAutofit/>
          </a:bodyPr>
          <a:lstStyle>
            <a:lvl1pPr algn="ctr">
              <a:defRPr/>
            </a:lvl1pPr>
          </a:lstStyle>
          <a:p>
            <a:endParaRPr lang="en-US" dirty="0"/>
          </a:p>
        </p:txBody>
      </p:sp>
    </p:spTree>
    <p:extLst>
      <p:ext uri="{BB962C8B-B14F-4D97-AF65-F5344CB8AC3E}">
        <p14:creationId xmlns:p14="http://schemas.microsoft.com/office/powerpoint/2010/main" val="652872251"/>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83753" y="2331732"/>
            <a:ext cx="2084291" cy="1554480"/>
          </a:xfrm>
          <a:solidFill>
            <a:schemeClr val="bg1">
              <a:lumMod val="95000"/>
            </a:schemeClr>
          </a:solidFill>
          <a:ln w="6350">
            <a:solidFill>
              <a:schemeClr val="bg1">
                <a:lumMod val="95000"/>
              </a:schemeClr>
            </a:solidFill>
          </a:ln>
        </p:spPr>
        <p:txBody>
          <a:bodyPr anchor="ctr" anchorCtr="0"/>
          <a:lstStyle>
            <a:lvl1pPr algn="ctr">
              <a:defRPr/>
            </a:lvl1pPr>
          </a:lstStyle>
          <a:p>
            <a:endParaRPr lang="en-US" dirty="0"/>
          </a:p>
        </p:txBody>
      </p:sp>
      <p:sp>
        <p:nvSpPr>
          <p:cNvPr id="10" name="Picture Placeholder 2"/>
          <p:cNvSpPr>
            <a:spLocks noGrp="1"/>
          </p:cNvSpPr>
          <p:nvPr>
            <p:ph type="pic" sz="quarter" idx="11"/>
          </p:nvPr>
        </p:nvSpPr>
        <p:spPr>
          <a:xfrm>
            <a:off x="5052275" y="2331749"/>
            <a:ext cx="2084291" cy="1554480"/>
          </a:xfrm>
          <a:solidFill>
            <a:schemeClr val="bg1">
              <a:lumMod val="95000"/>
            </a:schemeClr>
          </a:solidFill>
          <a:ln w="6350">
            <a:solidFill>
              <a:schemeClr val="bg1">
                <a:lumMod val="95000"/>
              </a:schemeClr>
            </a:solidFill>
          </a:ln>
        </p:spPr>
        <p:txBody>
          <a:bodyPr anchor="ctr" anchorCtr="0"/>
          <a:lstStyle>
            <a:lvl1pPr algn="ctr">
              <a:defRPr/>
            </a:lvl1pPr>
          </a:lstStyle>
          <a:p>
            <a:endParaRPr lang="en-US" dirty="0"/>
          </a:p>
        </p:txBody>
      </p:sp>
      <p:sp>
        <p:nvSpPr>
          <p:cNvPr id="11" name="Picture Placeholder 2"/>
          <p:cNvSpPr>
            <a:spLocks noGrp="1"/>
          </p:cNvSpPr>
          <p:nvPr>
            <p:ph type="pic" sz="quarter" idx="12"/>
          </p:nvPr>
        </p:nvSpPr>
        <p:spPr>
          <a:xfrm>
            <a:off x="9220796" y="2331767"/>
            <a:ext cx="2084291" cy="1554480"/>
          </a:xfrm>
          <a:solidFill>
            <a:schemeClr val="bg1">
              <a:lumMod val="95000"/>
            </a:schemeClr>
          </a:solidFill>
          <a:ln w="6350">
            <a:solidFill>
              <a:schemeClr val="bg1">
                <a:lumMod val="95000"/>
              </a:schemeClr>
            </a:solidFill>
          </a:ln>
        </p:spPr>
        <p:txBody>
          <a:bodyPr anchor="ctr" anchorCtr="0"/>
          <a:lstStyle>
            <a:lvl1pPr algn="ctr">
              <a:defRPr/>
            </a:lvl1pPr>
          </a:lstStyle>
          <a:p>
            <a:endParaRPr lang="en-US" dirty="0"/>
          </a:p>
        </p:txBody>
      </p:sp>
      <p:sp>
        <p:nvSpPr>
          <p:cNvPr id="12" name="Picture Placeholder 2"/>
          <p:cNvSpPr>
            <a:spLocks noGrp="1"/>
          </p:cNvSpPr>
          <p:nvPr>
            <p:ph type="pic" sz="quarter" idx="13"/>
          </p:nvPr>
        </p:nvSpPr>
        <p:spPr>
          <a:xfrm>
            <a:off x="2949725" y="4434812"/>
            <a:ext cx="2084291" cy="1554480"/>
          </a:xfrm>
          <a:solidFill>
            <a:schemeClr val="bg1">
              <a:lumMod val="95000"/>
            </a:schemeClr>
          </a:solidFill>
          <a:ln w="6350">
            <a:solidFill>
              <a:schemeClr val="bg1">
                <a:lumMod val="95000"/>
              </a:schemeClr>
            </a:solidFill>
          </a:ln>
        </p:spPr>
        <p:txBody>
          <a:bodyPr anchor="ctr" anchorCtr="0"/>
          <a:lstStyle>
            <a:lvl1pPr algn="ctr">
              <a:defRPr/>
            </a:lvl1pPr>
          </a:lstStyle>
          <a:p>
            <a:endParaRPr lang="en-US" dirty="0"/>
          </a:p>
        </p:txBody>
      </p:sp>
      <p:sp>
        <p:nvSpPr>
          <p:cNvPr id="13" name="Picture Placeholder 2"/>
          <p:cNvSpPr>
            <a:spLocks noGrp="1"/>
          </p:cNvSpPr>
          <p:nvPr>
            <p:ph type="pic" sz="quarter" idx="14"/>
          </p:nvPr>
        </p:nvSpPr>
        <p:spPr>
          <a:xfrm>
            <a:off x="7118246" y="4434829"/>
            <a:ext cx="2084291" cy="1554480"/>
          </a:xfrm>
          <a:solidFill>
            <a:schemeClr val="bg1">
              <a:lumMod val="95000"/>
            </a:schemeClr>
          </a:solidFill>
          <a:ln w="6350">
            <a:solidFill>
              <a:schemeClr val="bg1">
                <a:lumMod val="95000"/>
              </a:schemeClr>
            </a:solidFill>
          </a:ln>
        </p:spPr>
        <p:txBody>
          <a:bodyPr anchor="ctr" anchorCtr="0"/>
          <a:lstStyle>
            <a:lvl1pPr algn="ctr">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7939000"/>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Rectangle 3"/>
          <p:cNvSpPr/>
          <p:nvPr userDrawn="1"/>
        </p:nvSpPr>
        <p:spPr>
          <a:xfrm>
            <a:off x="0" y="3611805"/>
            <a:ext cx="12188825" cy="324619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2509" dirty="0">
              <a:solidFill>
                <a:prstClr val="white"/>
              </a:solidFill>
            </a:endParaRPr>
          </a:p>
        </p:txBody>
      </p:sp>
      <p:sp>
        <p:nvSpPr>
          <p:cNvPr id="6" name="Freeform 5"/>
          <p:cNvSpPr>
            <a:spLocks noChangeAspect="1"/>
          </p:cNvSpPr>
          <p:nvPr userDrawn="1"/>
        </p:nvSpPr>
        <p:spPr bwMode="auto">
          <a:xfrm>
            <a:off x="1524" y="4939775"/>
            <a:ext cx="12185778" cy="1918228"/>
          </a:xfrm>
          <a:custGeom>
            <a:avLst/>
            <a:gdLst>
              <a:gd name="connsiteX0" fmla="*/ 9241178 w 10423525"/>
              <a:gd name="connsiteY0" fmla="*/ 0 h 1640401"/>
              <a:gd name="connsiteX1" fmla="*/ 9552684 w 10423525"/>
              <a:gd name="connsiteY1" fmla="*/ 636588 h 1640401"/>
              <a:gd name="connsiteX2" fmla="*/ 9841817 w 10423525"/>
              <a:gd name="connsiteY2" fmla="*/ 341312 h 1640401"/>
              <a:gd name="connsiteX3" fmla="*/ 10153324 w 10423525"/>
              <a:gd name="connsiteY3" fmla="*/ 80962 h 1640401"/>
              <a:gd name="connsiteX4" fmla="*/ 10423525 w 10423525"/>
              <a:gd name="connsiteY4" fmla="*/ 407987 h 1640401"/>
              <a:gd name="connsiteX5" fmla="*/ 10423525 w 10423525"/>
              <a:gd name="connsiteY5" fmla="*/ 1640401 h 1640401"/>
              <a:gd name="connsiteX6" fmla="*/ 0 w 10423525"/>
              <a:gd name="connsiteY6" fmla="*/ 1640401 h 1640401"/>
              <a:gd name="connsiteX7" fmla="*/ 0 w 10423525"/>
              <a:gd name="connsiteY7" fmla="*/ 1519238 h 1640401"/>
              <a:gd name="connsiteX8" fmla="*/ 229091 w 10423525"/>
              <a:gd name="connsiteY8" fmla="*/ 1436688 h 1640401"/>
              <a:gd name="connsiteX9" fmla="*/ 456544 w 10423525"/>
              <a:gd name="connsiteY9" fmla="*/ 1266825 h 1640401"/>
              <a:gd name="connsiteX10" fmla="*/ 661089 w 10423525"/>
              <a:gd name="connsiteY10" fmla="*/ 1230313 h 1640401"/>
              <a:gd name="connsiteX11" fmla="*/ 888544 w 10423525"/>
              <a:gd name="connsiteY11" fmla="*/ 1319213 h 1640401"/>
              <a:gd name="connsiteX12" fmla="*/ 1101270 w 10423525"/>
              <a:gd name="connsiteY12" fmla="*/ 1274763 h 1640401"/>
              <a:gd name="connsiteX13" fmla="*/ 1313997 w 10423525"/>
              <a:gd name="connsiteY13" fmla="*/ 1303338 h 1640401"/>
              <a:gd name="connsiteX14" fmla="*/ 1770541 w 10423525"/>
              <a:gd name="connsiteY14" fmla="*/ 949325 h 1640401"/>
              <a:gd name="connsiteX15" fmla="*/ 1989814 w 10423525"/>
              <a:gd name="connsiteY15" fmla="*/ 1141413 h 1640401"/>
              <a:gd name="connsiteX16" fmla="*/ 2423449 w 10423525"/>
              <a:gd name="connsiteY16" fmla="*/ 882650 h 1640401"/>
              <a:gd name="connsiteX17" fmla="*/ 2644358 w 10423525"/>
              <a:gd name="connsiteY17" fmla="*/ 1111250 h 1640401"/>
              <a:gd name="connsiteX18" fmla="*/ 2863630 w 10423525"/>
              <a:gd name="connsiteY18" fmla="*/ 1252538 h 1640401"/>
              <a:gd name="connsiteX19" fmla="*/ 2978142 w 10423525"/>
              <a:gd name="connsiteY19" fmla="*/ 1244602 h 1640401"/>
              <a:gd name="connsiteX20" fmla="*/ 2978142 w 10423525"/>
              <a:gd name="connsiteY20" fmla="*/ 1244600 h 1640401"/>
              <a:gd name="connsiteX21" fmla="*/ 2978145 w 10423525"/>
              <a:gd name="connsiteY21" fmla="*/ 1244602 h 1640401"/>
              <a:gd name="connsiteX22" fmla="*/ 2978175 w 10423525"/>
              <a:gd name="connsiteY22" fmla="*/ 1244600 h 1640401"/>
              <a:gd name="connsiteX23" fmla="*/ 2978175 w 10423525"/>
              <a:gd name="connsiteY23" fmla="*/ 1244633 h 1640401"/>
              <a:gd name="connsiteX24" fmla="*/ 3067474 w 10423525"/>
              <a:gd name="connsiteY24" fmla="*/ 1333500 h 1640401"/>
              <a:gd name="connsiteX25" fmla="*/ 3286744 w 10423525"/>
              <a:gd name="connsiteY25" fmla="*/ 971550 h 1640401"/>
              <a:gd name="connsiteX26" fmla="*/ 3512511 w 10423525"/>
              <a:gd name="connsiteY26" fmla="*/ 1147762 h 1640401"/>
              <a:gd name="connsiteX27" fmla="*/ 3731780 w 10423525"/>
              <a:gd name="connsiteY27" fmla="*/ 963612 h 1640401"/>
              <a:gd name="connsiteX28" fmla="*/ 3934809 w 10423525"/>
              <a:gd name="connsiteY28" fmla="*/ 949325 h 1640401"/>
              <a:gd name="connsiteX29" fmla="*/ 4160576 w 10423525"/>
              <a:gd name="connsiteY29" fmla="*/ 741362 h 1640401"/>
              <a:gd name="connsiteX30" fmla="*/ 4365228 w 10423525"/>
              <a:gd name="connsiteY30" fmla="*/ 682625 h 1640401"/>
              <a:gd name="connsiteX31" fmla="*/ 4590995 w 10423525"/>
              <a:gd name="connsiteY31" fmla="*/ 490537 h 1640401"/>
              <a:gd name="connsiteX32" fmla="*/ 4802144 w 10423525"/>
              <a:gd name="connsiteY32" fmla="*/ 741362 h 1640401"/>
              <a:gd name="connsiteX33" fmla="*/ 4839501 w 10423525"/>
              <a:gd name="connsiteY33" fmla="*/ 711200 h 1640401"/>
              <a:gd name="connsiteX34" fmla="*/ 4839501 w 10423525"/>
              <a:gd name="connsiteY34" fmla="*/ 717537 h 1640401"/>
              <a:gd name="connsiteX35" fmla="*/ 5087609 w 10423525"/>
              <a:gd name="connsiteY35" fmla="*/ 555625 h 1640401"/>
              <a:gd name="connsiteX36" fmla="*/ 5430067 w 10423525"/>
              <a:gd name="connsiteY36" fmla="*/ 600075 h 1640401"/>
              <a:gd name="connsiteX37" fmla="*/ 5733564 w 10423525"/>
              <a:gd name="connsiteY37" fmla="*/ 688975 h 1640401"/>
              <a:gd name="connsiteX38" fmla="*/ 6003128 w 10423525"/>
              <a:gd name="connsiteY38" fmla="*/ 871571 h 1640401"/>
              <a:gd name="connsiteX39" fmla="*/ 6211337 w 10423525"/>
              <a:gd name="connsiteY39" fmla="*/ 822325 h 1640401"/>
              <a:gd name="connsiteX40" fmla="*/ 6507126 w 10423525"/>
              <a:gd name="connsiteY40" fmla="*/ 955675 h 1640401"/>
              <a:gd name="connsiteX41" fmla="*/ 7123499 w 10423525"/>
              <a:gd name="connsiteY41" fmla="*/ 600075 h 1640401"/>
              <a:gd name="connsiteX42" fmla="*/ 7437000 w 10423525"/>
              <a:gd name="connsiteY42" fmla="*/ 911225 h 1640401"/>
              <a:gd name="connsiteX43" fmla="*/ 7748729 w 10423525"/>
              <a:gd name="connsiteY43" fmla="*/ 1103313 h 1640401"/>
              <a:gd name="connsiteX44" fmla="*/ 8003780 w 10423525"/>
              <a:gd name="connsiteY44" fmla="*/ 1200150 h 1640401"/>
              <a:gd name="connsiteX45" fmla="*/ 8003780 w 10423525"/>
              <a:gd name="connsiteY45" fmla="*/ 1206508 h 1640401"/>
              <a:gd name="connsiteX46" fmla="*/ 8043341 w 10423525"/>
              <a:gd name="connsiteY46" fmla="*/ 1220788 h 1640401"/>
              <a:gd name="connsiteX47" fmla="*/ 8347964 w 10423525"/>
              <a:gd name="connsiteY47" fmla="*/ 1066800 h 1640401"/>
              <a:gd name="connsiteX48" fmla="*/ 8650865 w 10423525"/>
              <a:gd name="connsiteY48" fmla="*/ 969963 h 1640401"/>
              <a:gd name="connsiteX49" fmla="*/ 8953766 w 10423525"/>
              <a:gd name="connsiteY49" fmla="*/ 503237 h 164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423525" h="1640401">
                <a:moveTo>
                  <a:pt x="9241178" y="0"/>
                </a:moveTo>
                <a:lnTo>
                  <a:pt x="9552684" y="636588"/>
                </a:lnTo>
                <a:lnTo>
                  <a:pt x="9841817" y="341312"/>
                </a:lnTo>
                <a:lnTo>
                  <a:pt x="10153324" y="80962"/>
                </a:lnTo>
                <a:lnTo>
                  <a:pt x="10423525" y="407987"/>
                </a:lnTo>
                <a:lnTo>
                  <a:pt x="10423525" y="1640401"/>
                </a:lnTo>
                <a:lnTo>
                  <a:pt x="0" y="1640401"/>
                </a:lnTo>
                <a:lnTo>
                  <a:pt x="0" y="1519238"/>
                </a:lnTo>
                <a:lnTo>
                  <a:pt x="229091" y="1436688"/>
                </a:lnTo>
                <a:lnTo>
                  <a:pt x="456544" y="1266825"/>
                </a:lnTo>
                <a:lnTo>
                  <a:pt x="661089" y="1230313"/>
                </a:lnTo>
                <a:lnTo>
                  <a:pt x="888544" y="1319213"/>
                </a:lnTo>
                <a:lnTo>
                  <a:pt x="1101270" y="1274763"/>
                </a:lnTo>
                <a:lnTo>
                  <a:pt x="1313997" y="1303338"/>
                </a:lnTo>
                <a:lnTo>
                  <a:pt x="1770541" y="949325"/>
                </a:lnTo>
                <a:lnTo>
                  <a:pt x="1989814" y="1141413"/>
                </a:lnTo>
                <a:lnTo>
                  <a:pt x="2423449" y="882650"/>
                </a:lnTo>
                <a:lnTo>
                  <a:pt x="2644358" y="1111250"/>
                </a:lnTo>
                <a:lnTo>
                  <a:pt x="2863630" y="1252538"/>
                </a:lnTo>
                <a:lnTo>
                  <a:pt x="2978142" y="1244602"/>
                </a:lnTo>
                <a:lnTo>
                  <a:pt x="2978142" y="1244600"/>
                </a:lnTo>
                <a:lnTo>
                  <a:pt x="2978145" y="1244602"/>
                </a:lnTo>
                <a:lnTo>
                  <a:pt x="2978175" y="1244600"/>
                </a:lnTo>
                <a:lnTo>
                  <a:pt x="2978175" y="1244633"/>
                </a:lnTo>
                <a:lnTo>
                  <a:pt x="3067474" y="1333500"/>
                </a:lnTo>
                <a:lnTo>
                  <a:pt x="3286744" y="971550"/>
                </a:lnTo>
                <a:lnTo>
                  <a:pt x="3512511" y="1147762"/>
                </a:lnTo>
                <a:lnTo>
                  <a:pt x="3731780" y="963612"/>
                </a:lnTo>
                <a:lnTo>
                  <a:pt x="3934809" y="949325"/>
                </a:lnTo>
                <a:lnTo>
                  <a:pt x="4160576" y="741362"/>
                </a:lnTo>
                <a:lnTo>
                  <a:pt x="4365228" y="682625"/>
                </a:lnTo>
                <a:lnTo>
                  <a:pt x="4590995" y="490537"/>
                </a:lnTo>
                <a:lnTo>
                  <a:pt x="4802144" y="741362"/>
                </a:lnTo>
                <a:lnTo>
                  <a:pt x="4839501" y="711200"/>
                </a:lnTo>
                <a:lnTo>
                  <a:pt x="4839501" y="717537"/>
                </a:lnTo>
                <a:lnTo>
                  <a:pt x="5087609" y="555625"/>
                </a:lnTo>
                <a:lnTo>
                  <a:pt x="5430067" y="600075"/>
                </a:lnTo>
                <a:lnTo>
                  <a:pt x="5733564" y="688975"/>
                </a:lnTo>
                <a:lnTo>
                  <a:pt x="6003128" y="871571"/>
                </a:lnTo>
                <a:lnTo>
                  <a:pt x="6211337" y="822325"/>
                </a:lnTo>
                <a:lnTo>
                  <a:pt x="6507126" y="955675"/>
                </a:lnTo>
                <a:lnTo>
                  <a:pt x="7123499" y="600075"/>
                </a:lnTo>
                <a:lnTo>
                  <a:pt x="7437000" y="911225"/>
                </a:lnTo>
                <a:lnTo>
                  <a:pt x="7748729" y="1103313"/>
                </a:lnTo>
                <a:lnTo>
                  <a:pt x="8003780" y="1200150"/>
                </a:lnTo>
                <a:lnTo>
                  <a:pt x="8003780" y="1206508"/>
                </a:lnTo>
                <a:lnTo>
                  <a:pt x="8043341" y="1220788"/>
                </a:lnTo>
                <a:lnTo>
                  <a:pt x="8347964" y="1066800"/>
                </a:lnTo>
                <a:lnTo>
                  <a:pt x="8650865" y="969963"/>
                </a:lnTo>
                <a:lnTo>
                  <a:pt x="8953766" y="503237"/>
                </a:lnTo>
                <a:close/>
              </a:path>
            </a:pathLst>
          </a:custGeom>
          <a:solidFill>
            <a:schemeClr val="accent4">
              <a:lumMod val="75000"/>
              <a:alpha val="67000"/>
            </a:schemeClr>
          </a:solidFill>
          <a:ln w="9525">
            <a:noFill/>
            <a:round/>
            <a:headEnd/>
            <a:tailEnd/>
          </a:ln>
          <a:extLst/>
        </p:spPr>
        <p:txBody>
          <a:bodyPr vert="horz" wrap="square" lIns="91431" tIns="45719" rIns="91431" bIns="45719" numCol="1" anchor="t" anchorCtr="0" compatLnSpc="1">
            <a:prstTxWarp prst="textNoShape">
              <a:avLst/>
            </a:prstTxWarp>
            <a:noAutofit/>
          </a:bodyPr>
          <a:lstStyle/>
          <a:p>
            <a:pPr defTabSz="914264"/>
            <a:endParaRPr lang="en-US" sz="2509" dirty="0">
              <a:solidFill>
                <a:prstClr val="black"/>
              </a:solidFill>
            </a:endParaRPr>
          </a:p>
        </p:txBody>
      </p:sp>
    </p:spTree>
    <p:extLst>
      <p:ext uri="{BB962C8B-B14F-4D97-AF65-F5344CB8AC3E}">
        <p14:creationId xmlns:p14="http://schemas.microsoft.com/office/powerpoint/2010/main" val="3143836480"/>
      </p:ext>
    </p:extLst>
  </p:cSld>
  <p:clrMapOvr>
    <a:masterClrMapping/>
  </p:clrMapOvr>
  <p:transition spd="slow">
    <p:push dir="u"/>
  </p:transition>
  <p:extLst mod="1">
    <p:ext uri="{DCECCB84-F9BA-43D5-87BE-67443E8EF086}">
      <p15:sldGuideLst xmlns:p15="http://schemas.microsoft.com/office/powerpoint/2012/main">
        <p15:guide id="1" pos="5119"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Rectangle 3"/>
          <p:cNvSpPr/>
          <p:nvPr userDrawn="1"/>
        </p:nvSpPr>
        <p:spPr>
          <a:xfrm>
            <a:off x="0" y="3429001"/>
            <a:ext cx="12188825" cy="3429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2509" dirty="0">
              <a:solidFill>
                <a:prstClr val="white"/>
              </a:solidFill>
            </a:endParaRPr>
          </a:p>
        </p:txBody>
      </p:sp>
      <p:sp>
        <p:nvSpPr>
          <p:cNvPr id="6" name="Freeform 5"/>
          <p:cNvSpPr>
            <a:spLocks noChangeAspect="1"/>
          </p:cNvSpPr>
          <p:nvPr userDrawn="1"/>
        </p:nvSpPr>
        <p:spPr bwMode="auto">
          <a:xfrm>
            <a:off x="1524" y="4939775"/>
            <a:ext cx="12185778" cy="1918228"/>
          </a:xfrm>
          <a:custGeom>
            <a:avLst/>
            <a:gdLst>
              <a:gd name="connsiteX0" fmla="*/ 9241178 w 10423525"/>
              <a:gd name="connsiteY0" fmla="*/ 0 h 1640401"/>
              <a:gd name="connsiteX1" fmla="*/ 9552684 w 10423525"/>
              <a:gd name="connsiteY1" fmla="*/ 636588 h 1640401"/>
              <a:gd name="connsiteX2" fmla="*/ 9841817 w 10423525"/>
              <a:gd name="connsiteY2" fmla="*/ 341312 h 1640401"/>
              <a:gd name="connsiteX3" fmla="*/ 10153324 w 10423525"/>
              <a:gd name="connsiteY3" fmla="*/ 80962 h 1640401"/>
              <a:gd name="connsiteX4" fmla="*/ 10423525 w 10423525"/>
              <a:gd name="connsiteY4" fmla="*/ 407987 h 1640401"/>
              <a:gd name="connsiteX5" fmla="*/ 10423525 w 10423525"/>
              <a:gd name="connsiteY5" fmla="*/ 1640401 h 1640401"/>
              <a:gd name="connsiteX6" fmla="*/ 0 w 10423525"/>
              <a:gd name="connsiteY6" fmla="*/ 1640401 h 1640401"/>
              <a:gd name="connsiteX7" fmla="*/ 0 w 10423525"/>
              <a:gd name="connsiteY7" fmla="*/ 1519238 h 1640401"/>
              <a:gd name="connsiteX8" fmla="*/ 229091 w 10423525"/>
              <a:gd name="connsiteY8" fmla="*/ 1436688 h 1640401"/>
              <a:gd name="connsiteX9" fmla="*/ 456544 w 10423525"/>
              <a:gd name="connsiteY9" fmla="*/ 1266825 h 1640401"/>
              <a:gd name="connsiteX10" fmla="*/ 661089 w 10423525"/>
              <a:gd name="connsiteY10" fmla="*/ 1230313 h 1640401"/>
              <a:gd name="connsiteX11" fmla="*/ 888544 w 10423525"/>
              <a:gd name="connsiteY11" fmla="*/ 1319213 h 1640401"/>
              <a:gd name="connsiteX12" fmla="*/ 1101270 w 10423525"/>
              <a:gd name="connsiteY12" fmla="*/ 1274763 h 1640401"/>
              <a:gd name="connsiteX13" fmla="*/ 1313997 w 10423525"/>
              <a:gd name="connsiteY13" fmla="*/ 1303338 h 1640401"/>
              <a:gd name="connsiteX14" fmla="*/ 1770541 w 10423525"/>
              <a:gd name="connsiteY14" fmla="*/ 949325 h 1640401"/>
              <a:gd name="connsiteX15" fmla="*/ 1989814 w 10423525"/>
              <a:gd name="connsiteY15" fmla="*/ 1141413 h 1640401"/>
              <a:gd name="connsiteX16" fmla="*/ 2423449 w 10423525"/>
              <a:gd name="connsiteY16" fmla="*/ 882650 h 1640401"/>
              <a:gd name="connsiteX17" fmla="*/ 2644358 w 10423525"/>
              <a:gd name="connsiteY17" fmla="*/ 1111250 h 1640401"/>
              <a:gd name="connsiteX18" fmla="*/ 2863630 w 10423525"/>
              <a:gd name="connsiteY18" fmla="*/ 1252538 h 1640401"/>
              <a:gd name="connsiteX19" fmla="*/ 2978142 w 10423525"/>
              <a:gd name="connsiteY19" fmla="*/ 1244602 h 1640401"/>
              <a:gd name="connsiteX20" fmla="*/ 2978142 w 10423525"/>
              <a:gd name="connsiteY20" fmla="*/ 1244600 h 1640401"/>
              <a:gd name="connsiteX21" fmla="*/ 2978145 w 10423525"/>
              <a:gd name="connsiteY21" fmla="*/ 1244602 h 1640401"/>
              <a:gd name="connsiteX22" fmla="*/ 2978175 w 10423525"/>
              <a:gd name="connsiteY22" fmla="*/ 1244600 h 1640401"/>
              <a:gd name="connsiteX23" fmla="*/ 2978175 w 10423525"/>
              <a:gd name="connsiteY23" fmla="*/ 1244633 h 1640401"/>
              <a:gd name="connsiteX24" fmla="*/ 3067474 w 10423525"/>
              <a:gd name="connsiteY24" fmla="*/ 1333500 h 1640401"/>
              <a:gd name="connsiteX25" fmla="*/ 3286744 w 10423525"/>
              <a:gd name="connsiteY25" fmla="*/ 971550 h 1640401"/>
              <a:gd name="connsiteX26" fmla="*/ 3512511 w 10423525"/>
              <a:gd name="connsiteY26" fmla="*/ 1147762 h 1640401"/>
              <a:gd name="connsiteX27" fmla="*/ 3731780 w 10423525"/>
              <a:gd name="connsiteY27" fmla="*/ 963612 h 1640401"/>
              <a:gd name="connsiteX28" fmla="*/ 3934809 w 10423525"/>
              <a:gd name="connsiteY28" fmla="*/ 949325 h 1640401"/>
              <a:gd name="connsiteX29" fmla="*/ 4160576 w 10423525"/>
              <a:gd name="connsiteY29" fmla="*/ 741362 h 1640401"/>
              <a:gd name="connsiteX30" fmla="*/ 4365228 w 10423525"/>
              <a:gd name="connsiteY30" fmla="*/ 682625 h 1640401"/>
              <a:gd name="connsiteX31" fmla="*/ 4590995 w 10423525"/>
              <a:gd name="connsiteY31" fmla="*/ 490537 h 1640401"/>
              <a:gd name="connsiteX32" fmla="*/ 4802144 w 10423525"/>
              <a:gd name="connsiteY32" fmla="*/ 741362 h 1640401"/>
              <a:gd name="connsiteX33" fmla="*/ 4839501 w 10423525"/>
              <a:gd name="connsiteY33" fmla="*/ 711200 h 1640401"/>
              <a:gd name="connsiteX34" fmla="*/ 4839501 w 10423525"/>
              <a:gd name="connsiteY34" fmla="*/ 717537 h 1640401"/>
              <a:gd name="connsiteX35" fmla="*/ 5087609 w 10423525"/>
              <a:gd name="connsiteY35" fmla="*/ 555625 h 1640401"/>
              <a:gd name="connsiteX36" fmla="*/ 5430067 w 10423525"/>
              <a:gd name="connsiteY36" fmla="*/ 600075 h 1640401"/>
              <a:gd name="connsiteX37" fmla="*/ 5733564 w 10423525"/>
              <a:gd name="connsiteY37" fmla="*/ 688975 h 1640401"/>
              <a:gd name="connsiteX38" fmla="*/ 6003128 w 10423525"/>
              <a:gd name="connsiteY38" fmla="*/ 871571 h 1640401"/>
              <a:gd name="connsiteX39" fmla="*/ 6211337 w 10423525"/>
              <a:gd name="connsiteY39" fmla="*/ 822325 h 1640401"/>
              <a:gd name="connsiteX40" fmla="*/ 6507126 w 10423525"/>
              <a:gd name="connsiteY40" fmla="*/ 955675 h 1640401"/>
              <a:gd name="connsiteX41" fmla="*/ 7123499 w 10423525"/>
              <a:gd name="connsiteY41" fmla="*/ 600075 h 1640401"/>
              <a:gd name="connsiteX42" fmla="*/ 7437000 w 10423525"/>
              <a:gd name="connsiteY42" fmla="*/ 911225 h 1640401"/>
              <a:gd name="connsiteX43" fmla="*/ 7748729 w 10423525"/>
              <a:gd name="connsiteY43" fmla="*/ 1103313 h 1640401"/>
              <a:gd name="connsiteX44" fmla="*/ 8003780 w 10423525"/>
              <a:gd name="connsiteY44" fmla="*/ 1200150 h 1640401"/>
              <a:gd name="connsiteX45" fmla="*/ 8003780 w 10423525"/>
              <a:gd name="connsiteY45" fmla="*/ 1206508 h 1640401"/>
              <a:gd name="connsiteX46" fmla="*/ 8043341 w 10423525"/>
              <a:gd name="connsiteY46" fmla="*/ 1220788 h 1640401"/>
              <a:gd name="connsiteX47" fmla="*/ 8347964 w 10423525"/>
              <a:gd name="connsiteY47" fmla="*/ 1066800 h 1640401"/>
              <a:gd name="connsiteX48" fmla="*/ 8650865 w 10423525"/>
              <a:gd name="connsiteY48" fmla="*/ 969963 h 1640401"/>
              <a:gd name="connsiteX49" fmla="*/ 8953766 w 10423525"/>
              <a:gd name="connsiteY49" fmla="*/ 503237 h 164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423525" h="1640401">
                <a:moveTo>
                  <a:pt x="9241178" y="0"/>
                </a:moveTo>
                <a:lnTo>
                  <a:pt x="9552684" y="636588"/>
                </a:lnTo>
                <a:lnTo>
                  <a:pt x="9841817" y="341312"/>
                </a:lnTo>
                <a:lnTo>
                  <a:pt x="10153324" y="80962"/>
                </a:lnTo>
                <a:lnTo>
                  <a:pt x="10423525" y="407987"/>
                </a:lnTo>
                <a:lnTo>
                  <a:pt x="10423525" y="1640401"/>
                </a:lnTo>
                <a:lnTo>
                  <a:pt x="0" y="1640401"/>
                </a:lnTo>
                <a:lnTo>
                  <a:pt x="0" y="1519238"/>
                </a:lnTo>
                <a:lnTo>
                  <a:pt x="229091" y="1436688"/>
                </a:lnTo>
                <a:lnTo>
                  <a:pt x="456544" y="1266825"/>
                </a:lnTo>
                <a:lnTo>
                  <a:pt x="661089" y="1230313"/>
                </a:lnTo>
                <a:lnTo>
                  <a:pt x="888544" y="1319213"/>
                </a:lnTo>
                <a:lnTo>
                  <a:pt x="1101270" y="1274763"/>
                </a:lnTo>
                <a:lnTo>
                  <a:pt x="1313997" y="1303338"/>
                </a:lnTo>
                <a:lnTo>
                  <a:pt x="1770541" y="949325"/>
                </a:lnTo>
                <a:lnTo>
                  <a:pt x="1989814" y="1141413"/>
                </a:lnTo>
                <a:lnTo>
                  <a:pt x="2423449" y="882650"/>
                </a:lnTo>
                <a:lnTo>
                  <a:pt x="2644358" y="1111250"/>
                </a:lnTo>
                <a:lnTo>
                  <a:pt x="2863630" y="1252538"/>
                </a:lnTo>
                <a:lnTo>
                  <a:pt x="2978142" y="1244602"/>
                </a:lnTo>
                <a:lnTo>
                  <a:pt x="2978142" y="1244600"/>
                </a:lnTo>
                <a:lnTo>
                  <a:pt x="2978145" y="1244602"/>
                </a:lnTo>
                <a:lnTo>
                  <a:pt x="2978175" y="1244600"/>
                </a:lnTo>
                <a:lnTo>
                  <a:pt x="2978175" y="1244633"/>
                </a:lnTo>
                <a:lnTo>
                  <a:pt x="3067474" y="1333500"/>
                </a:lnTo>
                <a:lnTo>
                  <a:pt x="3286744" y="971550"/>
                </a:lnTo>
                <a:lnTo>
                  <a:pt x="3512511" y="1147762"/>
                </a:lnTo>
                <a:lnTo>
                  <a:pt x="3731780" y="963612"/>
                </a:lnTo>
                <a:lnTo>
                  <a:pt x="3934809" y="949325"/>
                </a:lnTo>
                <a:lnTo>
                  <a:pt x="4160576" y="741362"/>
                </a:lnTo>
                <a:lnTo>
                  <a:pt x="4365228" y="682625"/>
                </a:lnTo>
                <a:lnTo>
                  <a:pt x="4590995" y="490537"/>
                </a:lnTo>
                <a:lnTo>
                  <a:pt x="4802144" y="741362"/>
                </a:lnTo>
                <a:lnTo>
                  <a:pt x="4839501" y="711200"/>
                </a:lnTo>
                <a:lnTo>
                  <a:pt x="4839501" y="717537"/>
                </a:lnTo>
                <a:lnTo>
                  <a:pt x="5087609" y="555625"/>
                </a:lnTo>
                <a:lnTo>
                  <a:pt x="5430067" y="600075"/>
                </a:lnTo>
                <a:lnTo>
                  <a:pt x="5733564" y="688975"/>
                </a:lnTo>
                <a:lnTo>
                  <a:pt x="6003128" y="871571"/>
                </a:lnTo>
                <a:lnTo>
                  <a:pt x="6211337" y="822325"/>
                </a:lnTo>
                <a:lnTo>
                  <a:pt x="6507126" y="955675"/>
                </a:lnTo>
                <a:lnTo>
                  <a:pt x="7123499" y="600075"/>
                </a:lnTo>
                <a:lnTo>
                  <a:pt x="7437000" y="911225"/>
                </a:lnTo>
                <a:lnTo>
                  <a:pt x="7748729" y="1103313"/>
                </a:lnTo>
                <a:lnTo>
                  <a:pt x="8003780" y="1200150"/>
                </a:lnTo>
                <a:lnTo>
                  <a:pt x="8003780" y="1206508"/>
                </a:lnTo>
                <a:lnTo>
                  <a:pt x="8043341" y="1220788"/>
                </a:lnTo>
                <a:lnTo>
                  <a:pt x="8347964" y="1066800"/>
                </a:lnTo>
                <a:lnTo>
                  <a:pt x="8650865" y="969963"/>
                </a:lnTo>
                <a:lnTo>
                  <a:pt x="8953766" y="503237"/>
                </a:lnTo>
                <a:close/>
              </a:path>
            </a:pathLst>
          </a:custGeom>
          <a:solidFill>
            <a:schemeClr val="accent3">
              <a:lumMod val="75000"/>
              <a:alpha val="67000"/>
            </a:schemeClr>
          </a:solidFill>
          <a:ln w="9525">
            <a:noFill/>
            <a:round/>
            <a:headEnd/>
            <a:tailEnd/>
          </a:ln>
          <a:extLst/>
        </p:spPr>
        <p:txBody>
          <a:bodyPr vert="horz" wrap="square" lIns="91431" tIns="45719" rIns="91431" bIns="45719" numCol="1" anchor="t" anchorCtr="0" compatLnSpc="1">
            <a:prstTxWarp prst="textNoShape">
              <a:avLst/>
            </a:prstTxWarp>
            <a:noAutofit/>
          </a:bodyPr>
          <a:lstStyle/>
          <a:p>
            <a:pPr defTabSz="914264"/>
            <a:endParaRPr lang="en-US" sz="2509" dirty="0">
              <a:solidFill>
                <a:prstClr val="black"/>
              </a:solidFill>
            </a:endParaRPr>
          </a:p>
        </p:txBody>
      </p:sp>
    </p:spTree>
    <p:extLst>
      <p:ext uri="{BB962C8B-B14F-4D97-AF65-F5344CB8AC3E}">
        <p14:creationId xmlns:p14="http://schemas.microsoft.com/office/powerpoint/2010/main" val="687036353"/>
      </p:ext>
    </p:extLst>
  </p:cSld>
  <p:clrMapOvr>
    <a:masterClrMapping/>
  </p:clrMapOvr>
  <p:transition spd="slow">
    <p:push dir="u"/>
  </p:transition>
  <p:extLst mod="1">
    <p:ext uri="{DCECCB84-F9BA-43D5-87BE-67443E8EF086}">
      <p15:sldGuideLst xmlns:p15="http://schemas.microsoft.com/office/powerpoint/2012/main">
        <p15:guide id="1" pos="511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855575-B8E0-472D-867B-37F24C2A9EA1}"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7543B-5BF4-44B2-82B7-8C2664B8F48B}" type="slidenum">
              <a:rPr lang="en-US" smtClean="0"/>
              <a:t>‹#›</a:t>
            </a:fld>
            <a:endParaRPr lang="en-US" dirty="0"/>
          </a:p>
        </p:txBody>
      </p:sp>
    </p:spTree>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mple Proces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02985" y="2472568"/>
            <a:ext cx="4216963" cy="2605115"/>
          </a:xfrm>
          <a:solidFill>
            <a:schemeClr val="bg1">
              <a:lumMod val="95000"/>
            </a:schemeClr>
          </a:solidFill>
          <a:ln w="6350">
            <a:noFill/>
          </a:ln>
        </p:spPr>
        <p:txBody>
          <a:bodyPr anchor="ctr" anchorCtr="0"/>
          <a:lstStyle>
            <a:lvl1pPr algn="ctr">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8717301"/>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siness Sampl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351911" y="1783099"/>
            <a:ext cx="4205145" cy="4389072"/>
          </a:xfrm>
          <a:solidFill>
            <a:schemeClr val="bg1">
              <a:lumMod val="95000"/>
            </a:schemeClr>
          </a:solidFill>
          <a:ln w="6350">
            <a:noFill/>
          </a:ln>
        </p:spPr>
        <p:txBody>
          <a:bodyPr anchor="ctr" anchorCtr="0"/>
          <a:lstStyle>
            <a:lvl1pPr algn="ctr">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5920782"/>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ne Scree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052784" y="2489566"/>
            <a:ext cx="2084289" cy="3108961"/>
          </a:xfrm>
          <a:solidFill>
            <a:schemeClr val="bg1">
              <a:lumMod val="95000"/>
            </a:schemeClr>
          </a:solidFill>
          <a:ln w="6350">
            <a:noFill/>
          </a:ln>
        </p:spPr>
        <p:txBody>
          <a:bodyPr anchor="ctr" anchorCtr="0"/>
          <a:lstStyle>
            <a:lvl1pPr algn="ctr">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2709343"/>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606795" y="1839554"/>
            <a:ext cx="4912599" cy="3041571"/>
          </a:xfrm>
          <a:solidFill>
            <a:schemeClr val="bg1">
              <a:lumMod val="95000"/>
            </a:schemeClr>
          </a:solidFill>
          <a:ln w="6350">
            <a:noFill/>
          </a:ln>
        </p:spPr>
        <p:txBody>
          <a:bodyPr anchor="ctr" anchorCtr="0"/>
          <a:lstStyle>
            <a:lvl1pPr algn="ctr">
              <a:defRPr/>
            </a:lvl1pPr>
          </a:lstStyle>
          <a:p>
            <a:endParaRPr lang="en-US" dirty="0"/>
          </a:p>
        </p:txBody>
      </p:sp>
      <p:sp>
        <p:nvSpPr>
          <p:cNvPr id="11" name="Picture Placeholder 2"/>
          <p:cNvSpPr>
            <a:spLocks noGrp="1"/>
          </p:cNvSpPr>
          <p:nvPr>
            <p:ph type="pic" sz="quarter" idx="12"/>
          </p:nvPr>
        </p:nvSpPr>
        <p:spPr>
          <a:xfrm>
            <a:off x="9612948" y="2672522"/>
            <a:ext cx="1027204" cy="1512975"/>
          </a:xfrm>
          <a:solidFill>
            <a:schemeClr val="bg1">
              <a:lumMod val="95000"/>
            </a:schemeClr>
          </a:solidFill>
          <a:ln w="6350">
            <a:noFill/>
          </a:ln>
        </p:spPr>
        <p:txBody>
          <a:bodyPr anchor="ctr" anchorCtr="0"/>
          <a:lstStyle>
            <a:lvl1pPr algn="ctr">
              <a:defRPr/>
            </a:lvl1pPr>
          </a:lstStyle>
          <a:p>
            <a:endParaRPr lang="en-US" dirty="0"/>
          </a:p>
        </p:txBody>
      </p:sp>
      <p:sp>
        <p:nvSpPr>
          <p:cNvPr id="10" name="Picture Placeholder 2"/>
          <p:cNvSpPr>
            <a:spLocks noGrp="1"/>
          </p:cNvSpPr>
          <p:nvPr>
            <p:ph type="pic" sz="quarter" idx="11"/>
          </p:nvPr>
        </p:nvSpPr>
        <p:spPr>
          <a:xfrm>
            <a:off x="1558551" y="2649704"/>
            <a:ext cx="1027204" cy="1512975"/>
          </a:xfrm>
          <a:solidFill>
            <a:schemeClr val="bg1">
              <a:lumMod val="95000"/>
            </a:schemeClr>
          </a:solidFill>
          <a:ln w="6350">
            <a:noFill/>
          </a:ln>
        </p:spPr>
        <p:txBody>
          <a:bodyPr anchor="ctr" anchorCtr="0"/>
          <a:lstStyle>
            <a:lvl1pPr algn="ctr">
              <a:defRPr/>
            </a:lvl1pPr>
          </a:lstStyle>
          <a:p>
            <a:endParaRPr lang="en-US" dirty="0"/>
          </a:p>
        </p:txBody>
      </p:sp>
    </p:spTree>
    <p:extLst>
      <p:ext uri="{BB962C8B-B14F-4D97-AF65-F5344CB8AC3E}">
        <p14:creationId xmlns:p14="http://schemas.microsoft.com/office/powerpoint/2010/main" val="4268398633"/>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duct Vide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Rectangle 3"/>
          <p:cNvSpPr/>
          <p:nvPr userDrawn="1"/>
        </p:nvSpPr>
        <p:spPr>
          <a:xfrm>
            <a:off x="884010" y="1783099"/>
            <a:ext cx="6398802" cy="447363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2509" dirty="0">
              <a:solidFill>
                <a:prstClr val="white"/>
              </a:solidFill>
            </a:endParaRPr>
          </a:p>
        </p:txBody>
      </p:sp>
      <p:sp>
        <p:nvSpPr>
          <p:cNvPr id="7" name="Media Placeholder 4"/>
          <p:cNvSpPr>
            <a:spLocks noGrp="1"/>
          </p:cNvSpPr>
          <p:nvPr>
            <p:ph type="media" sz="quarter" idx="10"/>
          </p:nvPr>
        </p:nvSpPr>
        <p:spPr>
          <a:xfrm>
            <a:off x="884009" y="2191116"/>
            <a:ext cx="6398801" cy="3657600"/>
          </a:xfrm>
          <a:solidFill>
            <a:schemeClr val="bg1">
              <a:lumMod val="85000"/>
            </a:schemeClr>
          </a:solidFill>
          <a:ln>
            <a:solidFill>
              <a:schemeClr val="bg1">
                <a:lumMod val="85000"/>
              </a:schemeClr>
            </a:solidFill>
          </a:ln>
        </p:spPr>
        <p:txBody>
          <a:bodyPr anchor="ctr" anchorCtr="0">
            <a:noAutofit/>
          </a:bodyPr>
          <a:lstStyle>
            <a:lvl1pPr algn="ctr">
              <a:defRPr/>
            </a:lvl1pPr>
          </a:lstStyle>
          <a:p>
            <a:endParaRPr lang="en-US" dirty="0"/>
          </a:p>
        </p:txBody>
      </p:sp>
    </p:spTree>
    <p:extLst>
      <p:ext uri="{BB962C8B-B14F-4D97-AF65-F5344CB8AC3E}">
        <p14:creationId xmlns:p14="http://schemas.microsoft.com/office/powerpoint/2010/main" val="616230312"/>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82" name="Picture Placeholder 81"/>
          <p:cNvSpPr>
            <a:spLocks noGrp="1" noChangeAspect="1"/>
          </p:cNvSpPr>
          <p:nvPr>
            <p:ph type="pic" sz="quarter" idx="25"/>
          </p:nvPr>
        </p:nvSpPr>
        <p:spPr>
          <a:xfrm>
            <a:off x="4631758" y="1783099"/>
            <a:ext cx="1096994" cy="1097280"/>
          </a:xfrm>
          <a:custGeom>
            <a:avLst/>
            <a:gdLst>
              <a:gd name="connsiteX0" fmla="*/ 365760 w 731520"/>
              <a:gd name="connsiteY0" fmla="*/ 0 h 731520"/>
              <a:gd name="connsiteX1" fmla="*/ 731520 w 731520"/>
              <a:gd name="connsiteY1" fmla="*/ 365760 h 731520"/>
              <a:gd name="connsiteX2" fmla="*/ 365760 w 731520"/>
              <a:gd name="connsiteY2" fmla="*/ 731520 h 731520"/>
              <a:gd name="connsiteX3" fmla="*/ 0 w 731520"/>
              <a:gd name="connsiteY3" fmla="*/ 365760 h 731520"/>
              <a:gd name="connsiteX4" fmla="*/ 365760 w 731520"/>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731520">
                <a:moveTo>
                  <a:pt x="365760" y="0"/>
                </a:moveTo>
                <a:cubicBezTo>
                  <a:pt x="567764" y="0"/>
                  <a:pt x="731520" y="163756"/>
                  <a:pt x="731520" y="365760"/>
                </a:cubicBezTo>
                <a:cubicBezTo>
                  <a:pt x="731520" y="567764"/>
                  <a:pt x="567764" y="731520"/>
                  <a:pt x="365760" y="731520"/>
                </a:cubicBezTo>
                <a:cubicBezTo>
                  <a:pt x="163756" y="731520"/>
                  <a:pt x="0" y="567764"/>
                  <a:pt x="0" y="365760"/>
                </a:cubicBezTo>
                <a:cubicBezTo>
                  <a:pt x="0" y="163756"/>
                  <a:pt x="163756" y="0"/>
                  <a:pt x="365760" y="0"/>
                </a:cubicBezTo>
                <a:close/>
              </a:path>
            </a:pathLst>
          </a:custGeom>
          <a:solidFill>
            <a:schemeClr val="tx2">
              <a:lumMod val="20000"/>
              <a:lumOff val="80000"/>
            </a:schemeClr>
          </a:solidFill>
          <a:ln w="28575">
            <a:solidFill>
              <a:schemeClr val="bg1"/>
            </a:solidFill>
          </a:ln>
        </p:spPr>
        <p:txBody>
          <a:bodyPr wrap="square" anchor="ctr" anchorCtr="0">
            <a:noAutofit/>
          </a:bodyPr>
          <a:lstStyle>
            <a:lvl1pPr algn="ctr">
              <a:defRPr sz="933"/>
            </a:lvl1pPr>
          </a:lstStyle>
          <a:p>
            <a:endParaRPr lang="en-US" dirty="0"/>
          </a:p>
        </p:txBody>
      </p:sp>
      <p:sp>
        <p:nvSpPr>
          <p:cNvPr id="21" name="Picture Placeholder 20"/>
          <p:cNvSpPr>
            <a:spLocks noGrp="1" noChangeAspect="1"/>
          </p:cNvSpPr>
          <p:nvPr>
            <p:ph type="pic" sz="quarter" idx="26"/>
          </p:nvPr>
        </p:nvSpPr>
        <p:spPr>
          <a:xfrm>
            <a:off x="6094413" y="3428988"/>
            <a:ext cx="1096994" cy="1097280"/>
          </a:xfrm>
          <a:custGeom>
            <a:avLst/>
            <a:gdLst>
              <a:gd name="connsiteX0" fmla="*/ 365760 w 731520"/>
              <a:gd name="connsiteY0" fmla="*/ 0 h 731520"/>
              <a:gd name="connsiteX1" fmla="*/ 731520 w 731520"/>
              <a:gd name="connsiteY1" fmla="*/ 365760 h 731520"/>
              <a:gd name="connsiteX2" fmla="*/ 365760 w 731520"/>
              <a:gd name="connsiteY2" fmla="*/ 731520 h 731520"/>
              <a:gd name="connsiteX3" fmla="*/ 0 w 731520"/>
              <a:gd name="connsiteY3" fmla="*/ 365760 h 731520"/>
              <a:gd name="connsiteX4" fmla="*/ 365760 w 731520"/>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731520">
                <a:moveTo>
                  <a:pt x="365760" y="0"/>
                </a:moveTo>
                <a:cubicBezTo>
                  <a:pt x="567764" y="0"/>
                  <a:pt x="731520" y="163756"/>
                  <a:pt x="731520" y="365760"/>
                </a:cubicBezTo>
                <a:cubicBezTo>
                  <a:pt x="731520" y="567764"/>
                  <a:pt x="567764" y="731520"/>
                  <a:pt x="365760" y="731520"/>
                </a:cubicBezTo>
                <a:cubicBezTo>
                  <a:pt x="163756" y="731520"/>
                  <a:pt x="0" y="567764"/>
                  <a:pt x="0" y="365760"/>
                </a:cubicBezTo>
                <a:cubicBezTo>
                  <a:pt x="0" y="163756"/>
                  <a:pt x="163756" y="0"/>
                  <a:pt x="365760" y="0"/>
                </a:cubicBezTo>
                <a:close/>
              </a:path>
            </a:pathLst>
          </a:custGeom>
          <a:solidFill>
            <a:schemeClr val="tx2">
              <a:lumMod val="20000"/>
              <a:lumOff val="80000"/>
            </a:schemeClr>
          </a:solidFill>
          <a:ln w="28575">
            <a:solidFill>
              <a:schemeClr val="bg1"/>
            </a:solidFill>
          </a:ln>
        </p:spPr>
        <p:txBody>
          <a:bodyPr wrap="square" anchor="ctr" anchorCtr="0">
            <a:noAutofit/>
          </a:bodyPr>
          <a:lstStyle>
            <a:lvl1pPr algn="ctr">
              <a:defRPr sz="933"/>
            </a:lvl1pPr>
          </a:lstStyle>
          <a:p>
            <a:endParaRPr lang="en-US" dirty="0"/>
          </a:p>
        </p:txBody>
      </p:sp>
      <p:sp>
        <p:nvSpPr>
          <p:cNvPr id="22" name="Picture Placeholder 21"/>
          <p:cNvSpPr>
            <a:spLocks noGrp="1" noChangeAspect="1"/>
          </p:cNvSpPr>
          <p:nvPr>
            <p:ph type="pic" sz="quarter" idx="27"/>
          </p:nvPr>
        </p:nvSpPr>
        <p:spPr>
          <a:xfrm>
            <a:off x="975162" y="5166329"/>
            <a:ext cx="1096994" cy="1097280"/>
          </a:xfrm>
          <a:custGeom>
            <a:avLst/>
            <a:gdLst>
              <a:gd name="connsiteX0" fmla="*/ 365760 w 731520"/>
              <a:gd name="connsiteY0" fmla="*/ 0 h 731520"/>
              <a:gd name="connsiteX1" fmla="*/ 731520 w 731520"/>
              <a:gd name="connsiteY1" fmla="*/ 365760 h 731520"/>
              <a:gd name="connsiteX2" fmla="*/ 365760 w 731520"/>
              <a:gd name="connsiteY2" fmla="*/ 731520 h 731520"/>
              <a:gd name="connsiteX3" fmla="*/ 0 w 731520"/>
              <a:gd name="connsiteY3" fmla="*/ 365760 h 731520"/>
              <a:gd name="connsiteX4" fmla="*/ 365760 w 731520"/>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731520">
                <a:moveTo>
                  <a:pt x="365760" y="0"/>
                </a:moveTo>
                <a:cubicBezTo>
                  <a:pt x="567764" y="0"/>
                  <a:pt x="731520" y="163756"/>
                  <a:pt x="731520" y="365760"/>
                </a:cubicBezTo>
                <a:cubicBezTo>
                  <a:pt x="731520" y="567764"/>
                  <a:pt x="567764" y="731520"/>
                  <a:pt x="365760" y="731520"/>
                </a:cubicBezTo>
                <a:cubicBezTo>
                  <a:pt x="163756" y="731520"/>
                  <a:pt x="0" y="567764"/>
                  <a:pt x="0" y="365760"/>
                </a:cubicBezTo>
                <a:cubicBezTo>
                  <a:pt x="0" y="163756"/>
                  <a:pt x="163756" y="0"/>
                  <a:pt x="365760" y="0"/>
                </a:cubicBezTo>
                <a:close/>
              </a:path>
            </a:pathLst>
          </a:custGeom>
          <a:solidFill>
            <a:schemeClr val="tx2">
              <a:lumMod val="20000"/>
              <a:lumOff val="80000"/>
            </a:schemeClr>
          </a:solidFill>
          <a:ln w="28575">
            <a:solidFill>
              <a:schemeClr val="bg1"/>
            </a:solidFill>
          </a:ln>
        </p:spPr>
        <p:txBody>
          <a:bodyPr wrap="square" anchor="ctr" anchorCtr="0">
            <a:noAutofit/>
          </a:bodyPr>
          <a:lstStyle>
            <a:lvl1pPr algn="ctr">
              <a:defRPr sz="933"/>
            </a:lvl1pPr>
          </a:lstStyle>
          <a:p>
            <a:endParaRPr lang="en-US" dirty="0"/>
          </a:p>
        </p:txBody>
      </p:sp>
      <p:sp>
        <p:nvSpPr>
          <p:cNvPr id="23" name="Picture Placeholder 22"/>
          <p:cNvSpPr>
            <a:spLocks noGrp="1" noChangeAspect="1"/>
          </p:cNvSpPr>
          <p:nvPr>
            <p:ph type="pic" sz="quarter" idx="28"/>
          </p:nvPr>
        </p:nvSpPr>
        <p:spPr>
          <a:xfrm>
            <a:off x="4631758" y="5166329"/>
            <a:ext cx="1096994" cy="1097280"/>
          </a:xfrm>
          <a:custGeom>
            <a:avLst/>
            <a:gdLst>
              <a:gd name="connsiteX0" fmla="*/ 365760 w 731520"/>
              <a:gd name="connsiteY0" fmla="*/ 0 h 731520"/>
              <a:gd name="connsiteX1" fmla="*/ 731520 w 731520"/>
              <a:gd name="connsiteY1" fmla="*/ 365760 h 731520"/>
              <a:gd name="connsiteX2" fmla="*/ 365760 w 731520"/>
              <a:gd name="connsiteY2" fmla="*/ 731520 h 731520"/>
              <a:gd name="connsiteX3" fmla="*/ 0 w 731520"/>
              <a:gd name="connsiteY3" fmla="*/ 365760 h 731520"/>
              <a:gd name="connsiteX4" fmla="*/ 365760 w 731520"/>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731520">
                <a:moveTo>
                  <a:pt x="365760" y="0"/>
                </a:moveTo>
                <a:cubicBezTo>
                  <a:pt x="567764" y="0"/>
                  <a:pt x="731520" y="163756"/>
                  <a:pt x="731520" y="365760"/>
                </a:cubicBezTo>
                <a:cubicBezTo>
                  <a:pt x="731520" y="567764"/>
                  <a:pt x="567764" y="731520"/>
                  <a:pt x="365760" y="731520"/>
                </a:cubicBezTo>
                <a:cubicBezTo>
                  <a:pt x="163756" y="731520"/>
                  <a:pt x="0" y="567764"/>
                  <a:pt x="0" y="365760"/>
                </a:cubicBezTo>
                <a:cubicBezTo>
                  <a:pt x="0" y="163756"/>
                  <a:pt x="163756" y="0"/>
                  <a:pt x="365760" y="0"/>
                </a:cubicBezTo>
                <a:close/>
              </a:path>
            </a:pathLst>
          </a:custGeom>
          <a:solidFill>
            <a:schemeClr val="tx2">
              <a:lumMod val="20000"/>
              <a:lumOff val="80000"/>
            </a:schemeClr>
          </a:solidFill>
          <a:ln w="28575">
            <a:solidFill>
              <a:schemeClr val="bg1"/>
            </a:solidFill>
          </a:ln>
        </p:spPr>
        <p:txBody>
          <a:bodyPr wrap="square" anchor="ctr" anchorCtr="0">
            <a:noAutofit/>
          </a:bodyPr>
          <a:lstStyle>
            <a:lvl1pPr algn="ctr">
              <a:defRPr sz="933"/>
            </a:lvl1pPr>
          </a:lstStyle>
          <a:p>
            <a:endParaRPr lang="en-US" dirty="0"/>
          </a:p>
        </p:txBody>
      </p:sp>
      <p:sp>
        <p:nvSpPr>
          <p:cNvPr id="24" name="Picture Placeholder 23"/>
          <p:cNvSpPr>
            <a:spLocks noGrp="1" noChangeAspect="1"/>
          </p:cNvSpPr>
          <p:nvPr>
            <p:ph type="pic" sz="quarter" idx="29"/>
          </p:nvPr>
        </p:nvSpPr>
        <p:spPr>
          <a:xfrm>
            <a:off x="8288353" y="5166329"/>
            <a:ext cx="1096994" cy="1097280"/>
          </a:xfrm>
          <a:custGeom>
            <a:avLst/>
            <a:gdLst>
              <a:gd name="connsiteX0" fmla="*/ 365760 w 731520"/>
              <a:gd name="connsiteY0" fmla="*/ 0 h 731520"/>
              <a:gd name="connsiteX1" fmla="*/ 731520 w 731520"/>
              <a:gd name="connsiteY1" fmla="*/ 365760 h 731520"/>
              <a:gd name="connsiteX2" fmla="*/ 365760 w 731520"/>
              <a:gd name="connsiteY2" fmla="*/ 731520 h 731520"/>
              <a:gd name="connsiteX3" fmla="*/ 0 w 731520"/>
              <a:gd name="connsiteY3" fmla="*/ 365760 h 731520"/>
              <a:gd name="connsiteX4" fmla="*/ 365760 w 731520"/>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731520">
                <a:moveTo>
                  <a:pt x="365760" y="0"/>
                </a:moveTo>
                <a:cubicBezTo>
                  <a:pt x="567764" y="0"/>
                  <a:pt x="731520" y="163756"/>
                  <a:pt x="731520" y="365760"/>
                </a:cubicBezTo>
                <a:cubicBezTo>
                  <a:pt x="731520" y="567764"/>
                  <a:pt x="567764" y="731520"/>
                  <a:pt x="365760" y="731520"/>
                </a:cubicBezTo>
                <a:cubicBezTo>
                  <a:pt x="163756" y="731520"/>
                  <a:pt x="0" y="567764"/>
                  <a:pt x="0" y="365760"/>
                </a:cubicBezTo>
                <a:cubicBezTo>
                  <a:pt x="0" y="163756"/>
                  <a:pt x="163756" y="0"/>
                  <a:pt x="365760" y="0"/>
                </a:cubicBezTo>
                <a:close/>
              </a:path>
            </a:pathLst>
          </a:custGeom>
          <a:solidFill>
            <a:schemeClr val="tx2">
              <a:lumMod val="20000"/>
              <a:lumOff val="80000"/>
            </a:schemeClr>
          </a:solidFill>
          <a:ln w="28575">
            <a:solidFill>
              <a:schemeClr val="bg1"/>
            </a:solidFill>
          </a:ln>
        </p:spPr>
        <p:txBody>
          <a:bodyPr wrap="square" anchor="ctr" anchorCtr="0">
            <a:noAutofit/>
          </a:bodyPr>
          <a:lstStyle>
            <a:lvl1pPr algn="ctr">
              <a:defRPr sz="933"/>
            </a:lvl1pPr>
          </a:lstStyle>
          <a:p>
            <a:endParaRPr lang="en-US" dirty="0"/>
          </a:p>
        </p:txBody>
      </p:sp>
      <p:sp>
        <p:nvSpPr>
          <p:cNvPr id="3" name="Title 2"/>
          <p:cNvSpPr>
            <a:spLocks noGrp="1"/>
          </p:cNvSpPr>
          <p:nvPr>
            <p:ph type="title"/>
          </p:nvPr>
        </p:nvSpPr>
        <p:spPr/>
        <p:txBody>
          <a:bodyPr/>
          <a:lstStyle/>
          <a:p>
            <a:r>
              <a:rPr lang="en-US"/>
              <a:t>Click to edit Master title style</a:t>
            </a:r>
          </a:p>
        </p:txBody>
      </p:sp>
      <p:sp>
        <p:nvSpPr>
          <p:cNvPr id="8" name="Picture Placeholder 20"/>
          <p:cNvSpPr>
            <a:spLocks noGrp="1" noChangeAspect="1"/>
          </p:cNvSpPr>
          <p:nvPr>
            <p:ph type="pic" sz="quarter" idx="30"/>
          </p:nvPr>
        </p:nvSpPr>
        <p:spPr>
          <a:xfrm>
            <a:off x="2437793" y="3429000"/>
            <a:ext cx="1096994" cy="1097280"/>
          </a:xfrm>
          <a:custGeom>
            <a:avLst/>
            <a:gdLst>
              <a:gd name="connsiteX0" fmla="*/ 365760 w 731520"/>
              <a:gd name="connsiteY0" fmla="*/ 0 h 731520"/>
              <a:gd name="connsiteX1" fmla="*/ 731520 w 731520"/>
              <a:gd name="connsiteY1" fmla="*/ 365760 h 731520"/>
              <a:gd name="connsiteX2" fmla="*/ 365760 w 731520"/>
              <a:gd name="connsiteY2" fmla="*/ 731520 h 731520"/>
              <a:gd name="connsiteX3" fmla="*/ 0 w 731520"/>
              <a:gd name="connsiteY3" fmla="*/ 365760 h 731520"/>
              <a:gd name="connsiteX4" fmla="*/ 365760 w 731520"/>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731520">
                <a:moveTo>
                  <a:pt x="365760" y="0"/>
                </a:moveTo>
                <a:cubicBezTo>
                  <a:pt x="567764" y="0"/>
                  <a:pt x="731520" y="163756"/>
                  <a:pt x="731520" y="365760"/>
                </a:cubicBezTo>
                <a:cubicBezTo>
                  <a:pt x="731520" y="567764"/>
                  <a:pt x="567764" y="731520"/>
                  <a:pt x="365760" y="731520"/>
                </a:cubicBezTo>
                <a:cubicBezTo>
                  <a:pt x="163756" y="731520"/>
                  <a:pt x="0" y="567764"/>
                  <a:pt x="0" y="365760"/>
                </a:cubicBezTo>
                <a:cubicBezTo>
                  <a:pt x="0" y="163756"/>
                  <a:pt x="163756" y="0"/>
                  <a:pt x="365760" y="0"/>
                </a:cubicBezTo>
                <a:close/>
              </a:path>
            </a:pathLst>
          </a:custGeom>
          <a:solidFill>
            <a:schemeClr val="tx2">
              <a:lumMod val="20000"/>
              <a:lumOff val="80000"/>
            </a:schemeClr>
          </a:solidFill>
          <a:ln w="28575">
            <a:solidFill>
              <a:schemeClr val="bg1"/>
            </a:solidFill>
          </a:ln>
        </p:spPr>
        <p:txBody>
          <a:bodyPr wrap="square" anchor="ctr" anchorCtr="0">
            <a:noAutofit/>
          </a:bodyPr>
          <a:lstStyle>
            <a:lvl1pPr algn="ctr">
              <a:defRPr sz="933"/>
            </a:lvl1pPr>
          </a:lstStyle>
          <a:p>
            <a:endParaRPr lang="en-US" dirty="0"/>
          </a:p>
        </p:txBody>
      </p:sp>
    </p:spTree>
    <p:extLst>
      <p:ext uri="{BB962C8B-B14F-4D97-AF65-F5344CB8AC3E}">
        <p14:creationId xmlns:p14="http://schemas.microsoft.com/office/powerpoint/2010/main" val="350134290"/>
      </p:ext>
    </p:extLst>
  </p:cSld>
  <p:clrMapOvr>
    <a:masterClrMapping/>
  </p:clrMapOvr>
  <p:transition spd="slow">
    <p:push dir="u"/>
  </p:transition>
  <p:extLst mod="1">
    <p:ext uri="{DCECCB84-F9BA-43D5-87BE-67443E8EF086}">
      <p15:sldGuideLst xmlns:p15="http://schemas.microsoft.com/office/powerpoint/2012/main">
        <p15:guide id="1" pos="5119"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ducts">
    <p:spTree>
      <p:nvGrpSpPr>
        <p:cNvPr id="1" name=""/>
        <p:cNvGrpSpPr/>
        <p:nvPr/>
      </p:nvGrpSpPr>
      <p:grpSpPr>
        <a:xfrm>
          <a:off x="0" y="0"/>
          <a:ext cx="0" cy="0"/>
          <a:chOff x="0" y="0"/>
          <a:chExt cx="0" cy="0"/>
        </a:xfrm>
      </p:grpSpPr>
      <p:sp>
        <p:nvSpPr>
          <p:cNvPr id="8" name="Picture Placeholder 2"/>
          <p:cNvSpPr>
            <a:spLocks noGrp="1"/>
          </p:cNvSpPr>
          <p:nvPr>
            <p:ph type="pic" sz="quarter" idx="11"/>
          </p:nvPr>
        </p:nvSpPr>
        <p:spPr>
          <a:xfrm>
            <a:off x="6642854" y="2423127"/>
            <a:ext cx="4570809" cy="3657600"/>
          </a:xfrm>
          <a:solidFill>
            <a:schemeClr val="bg1">
              <a:lumMod val="85000"/>
            </a:schemeClr>
          </a:solidFill>
          <a:ln w="6350">
            <a:noFill/>
          </a:ln>
        </p:spPr>
        <p:txBody>
          <a:bodyPr anchor="ctr" anchorCtr="0"/>
          <a:lstStyle>
            <a:lvl1pPr algn="ctr">
              <a:defRPr/>
            </a:lvl1pPr>
          </a:lstStyle>
          <a:p>
            <a:endParaRPr lang="en-US" dirty="0"/>
          </a:p>
        </p:txBody>
      </p:sp>
      <p:sp>
        <p:nvSpPr>
          <p:cNvPr id="3" name="Picture Placeholder 2"/>
          <p:cNvSpPr>
            <a:spLocks noGrp="1"/>
          </p:cNvSpPr>
          <p:nvPr>
            <p:ph type="pic" sz="quarter" idx="10"/>
          </p:nvPr>
        </p:nvSpPr>
        <p:spPr>
          <a:xfrm>
            <a:off x="975163" y="2423127"/>
            <a:ext cx="4570809" cy="3657600"/>
          </a:xfrm>
          <a:solidFill>
            <a:schemeClr val="bg1">
              <a:lumMod val="85000"/>
            </a:schemeClr>
          </a:solidFill>
          <a:ln w="6350">
            <a:noFill/>
          </a:ln>
        </p:spPr>
        <p:txBody>
          <a:bodyPr anchor="ctr" anchorCtr="0"/>
          <a:lstStyle>
            <a:lvl1pPr algn="ctr">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Rounded Rectangle 4"/>
          <p:cNvSpPr/>
          <p:nvPr userDrawn="1"/>
        </p:nvSpPr>
        <p:spPr>
          <a:xfrm>
            <a:off x="883747" y="1782999"/>
            <a:ext cx="4753642" cy="4389120"/>
          </a:xfrm>
          <a:prstGeom prst="roundRect">
            <a:avLst>
              <a:gd name="adj" fmla="val 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2400" dirty="0">
              <a:solidFill>
                <a:prstClr val="white"/>
              </a:solidFill>
              <a:latin typeface="Open Sans Light"/>
            </a:endParaRPr>
          </a:p>
        </p:txBody>
      </p:sp>
      <p:sp>
        <p:nvSpPr>
          <p:cNvPr id="6" name="Rounded Rectangle 5"/>
          <p:cNvSpPr/>
          <p:nvPr userDrawn="1"/>
        </p:nvSpPr>
        <p:spPr>
          <a:xfrm>
            <a:off x="6551436" y="1783051"/>
            <a:ext cx="4753642" cy="4389120"/>
          </a:xfrm>
          <a:prstGeom prst="roundRect">
            <a:avLst>
              <a:gd name="adj" fmla="val 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2400" dirty="0">
              <a:solidFill>
                <a:prstClr val="white"/>
              </a:solidFill>
              <a:latin typeface="Open Sans Light"/>
            </a:endParaRPr>
          </a:p>
        </p:txBody>
      </p:sp>
    </p:spTree>
    <p:extLst>
      <p:ext uri="{BB962C8B-B14F-4D97-AF65-F5344CB8AC3E}">
        <p14:creationId xmlns:p14="http://schemas.microsoft.com/office/powerpoint/2010/main" val="956554482"/>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bout Product">
    <p:spTree>
      <p:nvGrpSpPr>
        <p:cNvPr id="1" name=""/>
        <p:cNvGrpSpPr/>
        <p:nvPr/>
      </p:nvGrpSpPr>
      <p:grpSpPr>
        <a:xfrm>
          <a:off x="0" y="0"/>
          <a:ext cx="0" cy="0"/>
          <a:chOff x="0" y="0"/>
          <a:chExt cx="0" cy="0"/>
        </a:xfrm>
      </p:grpSpPr>
      <p:sp>
        <p:nvSpPr>
          <p:cNvPr id="8" name="Picture Placeholder 2"/>
          <p:cNvSpPr>
            <a:spLocks noGrp="1"/>
          </p:cNvSpPr>
          <p:nvPr>
            <p:ph type="pic" sz="quarter" idx="11"/>
          </p:nvPr>
        </p:nvSpPr>
        <p:spPr>
          <a:xfrm>
            <a:off x="6185793" y="1143025"/>
            <a:ext cx="2559653" cy="1828800"/>
          </a:xfrm>
          <a:solidFill>
            <a:schemeClr val="bg1">
              <a:lumMod val="85000"/>
            </a:schemeClr>
          </a:solidFill>
          <a:ln w="6350">
            <a:noFill/>
          </a:ln>
        </p:spPr>
        <p:txBody>
          <a:bodyPr anchor="ctr" anchorCtr="0"/>
          <a:lstStyle>
            <a:lvl1pPr algn="ctr">
              <a:defRPr/>
            </a:lvl1pPr>
          </a:lstStyle>
          <a:p>
            <a:endParaRPr lang="en-US" dirty="0"/>
          </a:p>
        </p:txBody>
      </p:sp>
      <p:sp>
        <p:nvSpPr>
          <p:cNvPr id="10" name="Picture Placeholder 2"/>
          <p:cNvSpPr>
            <a:spLocks noGrp="1"/>
          </p:cNvSpPr>
          <p:nvPr>
            <p:ph type="pic" sz="quarter" idx="12"/>
          </p:nvPr>
        </p:nvSpPr>
        <p:spPr>
          <a:xfrm>
            <a:off x="8928284" y="1143025"/>
            <a:ext cx="2559653" cy="1828800"/>
          </a:xfrm>
          <a:solidFill>
            <a:schemeClr val="bg1">
              <a:lumMod val="85000"/>
            </a:schemeClr>
          </a:solidFill>
          <a:ln w="6350">
            <a:noFill/>
          </a:ln>
        </p:spPr>
        <p:txBody>
          <a:bodyPr anchor="ctr" anchorCtr="0"/>
          <a:lstStyle>
            <a:lvl1pPr algn="ctr">
              <a:defRPr/>
            </a:lvl1pPr>
          </a:lstStyle>
          <a:p>
            <a:endParaRPr lang="en-US" dirty="0"/>
          </a:p>
        </p:txBody>
      </p:sp>
      <p:sp>
        <p:nvSpPr>
          <p:cNvPr id="11" name="Picture Placeholder 2"/>
          <p:cNvSpPr>
            <a:spLocks noGrp="1"/>
          </p:cNvSpPr>
          <p:nvPr>
            <p:ph type="pic" sz="quarter" idx="13"/>
          </p:nvPr>
        </p:nvSpPr>
        <p:spPr>
          <a:xfrm>
            <a:off x="6185828" y="3703317"/>
            <a:ext cx="2559653" cy="1828800"/>
          </a:xfrm>
          <a:solidFill>
            <a:schemeClr val="bg1">
              <a:lumMod val="85000"/>
            </a:schemeClr>
          </a:solidFill>
          <a:ln w="6350">
            <a:noFill/>
          </a:ln>
        </p:spPr>
        <p:txBody>
          <a:bodyPr anchor="ctr" anchorCtr="0"/>
          <a:lstStyle>
            <a:lvl1pPr algn="ctr">
              <a:defRPr/>
            </a:lvl1pPr>
          </a:lstStyle>
          <a:p>
            <a:endParaRPr lang="en-US" dirty="0"/>
          </a:p>
        </p:txBody>
      </p:sp>
      <p:sp>
        <p:nvSpPr>
          <p:cNvPr id="12" name="Picture Placeholder 2"/>
          <p:cNvSpPr>
            <a:spLocks noGrp="1"/>
          </p:cNvSpPr>
          <p:nvPr>
            <p:ph type="pic" sz="quarter" idx="14"/>
          </p:nvPr>
        </p:nvSpPr>
        <p:spPr>
          <a:xfrm>
            <a:off x="8928318" y="3703317"/>
            <a:ext cx="2559653" cy="1828800"/>
          </a:xfrm>
          <a:solidFill>
            <a:schemeClr val="bg1">
              <a:lumMod val="85000"/>
            </a:schemeClr>
          </a:solidFill>
          <a:ln w="6350">
            <a:noFill/>
          </a:ln>
        </p:spPr>
        <p:txBody>
          <a:bodyPr anchor="ctr" anchorCtr="0"/>
          <a:lstStyle>
            <a:lvl1pPr algn="ctr">
              <a:defRPr/>
            </a:lvl1pPr>
          </a:lstStyle>
          <a:p>
            <a:endParaRPr lang="en-US" dirty="0"/>
          </a:p>
        </p:txBody>
      </p:sp>
      <p:sp>
        <p:nvSpPr>
          <p:cNvPr id="4" name="Title 3"/>
          <p:cNvSpPr>
            <a:spLocks noGrp="1"/>
          </p:cNvSpPr>
          <p:nvPr>
            <p:ph type="title"/>
          </p:nvPr>
        </p:nvSpPr>
        <p:spPr>
          <a:xfrm>
            <a:off x="792283" y="594391"/>
            <a:ext cx="5210681" cy="548640"/>
          </a:xfrm>
        </p:spPr>
        <p:txBody>
          <a:bodyPr/>
          <a:lstStyle/>
          <a:p>
            <a:endParaRPr lang="en-US" dirty="0"/>
          </a:p>
        </p:txBody>
      </p:sp>
      <p:sp>
        <p:nvSpPr>
          <p:cNvPr id="7" name="Rounded Rectangle 6"/>
          <p:cNvSpPr/>
          <p:nvPr userDrawn="1"/>
        </p:nvSpPr>
        <p:spPr>
          <a:xfrm>
            <a:off x="6094352" y="1051587"/>
            <a:ext cx="5484971" cy="5120640"/>
          </a:xfrm>
          <a:prstGeom prst="roundRect">
            <a:avLst>
              <a:gd name="adj" fmla="val 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2400" dirty="0">
              <a:solidFill>
                <a:prstClr val="white"/>
              </a:solidFill>
              <a:latin typeface="Open Sans Light"/>
            </a:endParaRPr>
          </a:p>
        </p:txBody>
      </p:sp>
    </p:spTree>
    <p:extLst>
      <p:ext uri="{BB962C8B-B14F-4D97-AF65-F5344CB8AC3E}">
        <p14:creationId xmlns:p14="http://schemas.microsoft.com/office/powerpoint/2010/main" val="3261969336"/>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lutions">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975130" y="1965915"/>
            <a:ext cx="2925318" cy="2011680"/>
          </a:xfrm>
          <a:solidFill>
            <a:schemeClr val="bg1">
              <a:lumMod val="85000"/>
            </a:schemeClr>
          </a:solidFill>
          <a:ln w="6350">
            <a:noFill/>
          </a:ln>
        </p:spPr>
        <p:txBody>
          <a:bodyPr anchor="ctr" anchorCtr="0"/>
          <a:lstStyle>
            <a:lvl1pPr algn="ctr">
              <a:defRPr/>
            </a:lvl1pPr>
          </a:lstStyle>
          <a:p>
            <a:endParaRPr lang="en-US" dirty="0"/>
          </a:p>
        </p:txBody>
      </p:sp>
      <p:sp>
        <p:nvSpPr>
          <p:cNvPr id="14" name="Picture Placeholder 2"/>
          <p:cNvSpPr>
            <a:spLocks noGrp="1"/>
          </p:cNvSpPr>
          <p:nvPr>
            <p:ph type="pic" sz="quarter" idx="15"/>
          </p:nvPr>
        </p:nvSpPr>
        <p:spPr>
          <a:xfrm>
            <a:off x="4631738" y="1965935"/>
            <a:ext cx="2925318" cy="2011680"/>
          </a:xfrm>
          <a:solidFill>
            <a:schemeClr val="bg1">
              <a:lumMod val="85000"/>
            </a:schemeClr>
          </a:solidFill>
          <a:ln w="6350">
            <a:noFill/>
          </a:ln>
        </p:spPr>
        <p:txBody>
          <a:bodyPr anchor="ctr" anchorCtr="0"/>
          <a:lstStyle>
            <a:lvl1pPr algn="ctr">
              <a:defRPr/>
            </a:lvl1pPr>
          </a:lstStyle>
          <a:p>
            <a:endParaRPr lang="en-US" dirty="0"/>
          </a:p>
        </p:txBody>
      </p:sp>
      <p:sp>
        <p:nvSpPr>
          <p:cNvPr id="15" name="Picture Placeholder 2"/>
          <p:cNvSpPr>
            <a:spLocks noGrp="1"/>
          </p:cNvSpPr>
          <p:nvPr>
            <p:ph type="pic" sz="quarter" idx="16"/>
          </p:nvPr>
        </p:nvSpPr>
        <p:spPr>
          <a:xfrm>
            <a:off x="8288377" y="1965955"/>
            <a:ext cx="2925318" cy="2011680"/>
          </a:xfrm>
          <a:solidFill>
            <a:schemeClr val="bg1">
              <a:lumMod val="85000"/>
            </a:schemeClr>
          </a:solidFill>
          <a:ln w="6350">
            <a:noFill/>
          </a:ln>
        </p:spPr>
        <p:txBody>
          <a:bodyPr anchor="ctr" anchorCtr="0"/>
          <a:lstStyle>
            <a:lvl1pPr algn="ctr">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6" name="Rectangle 5"/>
          <p:cNvSpPr/>
          <p:nvPr userDrawn="1"/>
        </p:nvSpPr>
        <p:spPr>
          <a:xfrm>
            <a:off x="883689" y="1874491"/>
            <a:ext cx="3108174" cy="42062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2509" dirty="0">
              <a:solidFill>
                <a:prstClr val="white"/>
              </a:solidFill>
            </a:endParaRPr>
          </a:p>
        </p:txBody>
      </p:sp>
      <p:sp>
        <p:nvSpPr>
          <p:cNvPr id="7" name="Rectangle 6"/>
          <p:cNvSpPr/>
          <p:nvPr userDrawn="1"/>
        </p:nvSpPr>
        <p:spPr>
          <a:xfrm>
            <a:off x="4540296" y="1874537"/>
            <a:ext cx="3108174" cy="42062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2509" dirty="0">
              <a:solidFill>
                <a:prstClr val="white"/>
              </a:solidFill>
            </a:endParaRPr>
          </a:p>
        </p:txBody>
      </p:sp>
      <p:sp>
        <p:nvSpPr>
          <p:cNvPr id="8" name="Rectangle 7"/>
          <p:cNvSpPr/>
          <p:nvPr userDrawn="1"/>
        </p:nvSpPr>
        <p:spPr>
          <a:xfrm>
            <a:off x="8196904" y="1874583"/>
            <a:ext cx="3108174" cy="42062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2509" dirty="0">
              <a:solidFill>
                <a:prstClr val="white"/>
              </a:solidFill>
            </a:endParaRPr>
          </a:p>
        </p:txBody>
      </p:sp>
    </p:spTree>
    <p:extLst>
      <p:ext uri="{BB962C8B-B14F-4D97-AF65-F5344CB8AC3E}">
        <p14:creationId xmlns:p14="http://schemas.microsoft.com/office/powerpoint/2010/main" val="1208537713"/>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duct Review">
    <p:spTree>
      <p:nvGrpSpPr>
        <p:cNvPr id="1" name=""/>
        <p:cNvGrpSpPr/>
        <p:nvPr/>
      </p:nvGrpSpPr>
      <p:grpSpPr>
        <a:xfrm>
          <a:off x="0" y="0"/>
          <a:ext cx="0" cy="0"/>
          <a:chOff x="0" y="0"/>
          <a:chExt cx="0" cy="0"/>
        </a:xfrm>
      </p:grpSpPr>
      <p:sp>
        <p:nvSpPr>
          <p:cNvPr id="8" name="Picture Placeholder 2"/>
          <p:cNvSpPr>
            <a:spLocks noGrp="1"/>
          </p:cNvSpPr>
          <p:nvPr>
            <p:ph type="pic" sz="quarter" idx="15"/>
          </p:nvPr>
        </p:nvSpPr>
        <p:spPr>
          <a:xfrm>
            <a:off x="6185802" y="2057417"/>
            <a:ext cx="2376821" cy="3840523"/>
          </a:xfrm>
          <a:solidFill>
            <a:schemeClr val="bg1">
              <a:lumMod val="85000"/>
            </a:schemeClr>
          </a:solidFill>
          <a:ln w="6350">
            <a:solidFill>
              <a:schemeClr val="bg1">
                <a:lumMod val="85000"/>
              </a:schemeClr>
            </a:solidFill>
          </a:ln>
        </p:spPr>
        <p:txBody>
          <a:bodyPr anchor="ctr" anchorCtr="0"/>
          <a:lstStyle>
            <a:lvl1pPr algn="ctr">
              <a:defRPr/>
            </a:lvl1pPr>
          </a:lstStyle>
          <a:p>
            <a:endParaRPr lang="en-US" dirty="0"/>
          </a:p>
        </p:txBody>
      </p:sp>
      <p:sp>
        <p:nvSpPr>
          <p:cNvPr id="12" name="Picture Placeholder 2"/>
          <p:cNvSpPr>
            <a:spLocks noGrp="1"/>
          </p:cNvSpPr>
          <p:nvPr>
            <p:ph type="pic" sz="quarter" idx="14"/>
          </p:nvPr>
        </p:nvSpPr>
        <p:spPr>
          <a:xfrm>
            <a:off x="3717592" y="2057330"/>
            <a:ext cx="2376821" cy="3840523"/>
          </a:xfrm>
          <a:solidFill>
            <a:schemeClr val="bg1">
              <a:lumMod val="85000"/>
            </a:schemeClr>
          </a:solidFill>
          <a:ln w="6350">
            <a:solidFill>
              <a:schemeClr val="bg1">
                <a:lumMod val="85000"/>
              </a:schemeClr>
            </a:solidFill>
          </a:ln>
        </p:spPr>
        <p:txBody>
          <a:bodyPr anchor="ctr" anchorCtr="0"/>
          <a:lstStyle>
            <a:lvl1pPr algn="ctr">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Rounded Rectangle 4"/>
          <p:cNvSpPr/>
          <p:nvPr userDrawn="1"/>
        </p:nvSpPr>
        <p:spPr>
          <a:xfrm>
            <a:off x="3626143" y="1965920"/>
            <a:ext cx="5027890" cy="4023360"/>
          </a:xfrm>
          <a:prstGeom prst="roundRect">
            <a:avLst>
              <a:gd name="adj" fmla="val 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2400" dirty="0">
              <a:solidFill>
                <a:prstClr val="white"/>
              </a:solidFill>
              <a:latin typeface="Open Sans Light"/>
            </a:endParaRPr>
          </a:p>
        </p:txBody>
      </p:sp>
    </p:spTree>
    <p:extLst>
      <p:ext uri="{BB962C8B-B14F-4D97-AF65-F5344CB8AC3E}">
        <p14:creationId xmlns:p14="http://schemas.microsoft.com/office/powerpoint/2010/main" val="145018243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855575-B8E0-472D-867B-37F24C2A9EA1}" type="datetimeFigureOut">
              <a:rPr lang="en-US" smtClean="0"/>
              <a:t>4/3/2019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47543B-5BF4-44B2-82B7-8C2664B8F48B}" type="slidenum">
              <a:rPr lang="en-US" smtClean="0"/>
              <a:t>‹#›</a:t>
            </a:fld>
            <a:endParaRPr lang="en-US" dirty="0"/>
          </a:p>
        </p:txBody>
      </p:sp>
    </p:spTree>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sp>
        <p:nvSpPr>
          <p:cNvPr id="4" name="Freeform 3"/>
          <p:cNvSpPr>
            <a:spLocks noChangeAspect="1"/>
          </p:cNvSpPr>
          <p:nvPr userDrawn="1"/>
        </p:nvSpPr>
        <p:spPr bwMode="auto">
          <a:xfrm>
            <a:off x="1524" y="4939775"/>
            <a:ext cx="12185778" cy="1918228"/>
          </a:xfrm>
          <a:custGeom>
            <a:avLst/>
            <a:gdLst>
              <a:gd name="connsiteX0" fmla="*/ 9241178 w 10423525"/>
              <a:gd name="connsiteY0" fmla="*/ 0 h 1640401"/>
              <a:gd name="connsiteX1" fmla="*/ 9552684 w 10423525"/>
              <a:gd name="connsiteY1" fmla="*/ 636588 h 1640401"/>
              <a:gd name="connsiteX2" fmla="*/ 9841817 w 10423525"/>
              <a:gd name="connsiteY2" fmla="*/ 341312 h 1640401"/>
              <a:gd name="connsiteX3" fmla="*/ 10153324 w 10423525"/>
              <a:gd name="connsiteY3" fmla="*/ 80962 h 1640401"/>
              <a:gd name="connsiteX4" fmla="*/ 10423525 w 10423525"/>
              <a:gd name="connsiteY4" fmla="*/ 407987 h 1640401"/>
              <a:gd name="connsiteX5" fmla="*/ 10423525 w 10423525"/>
              <a:gd name="connsiteY5" fmla="*/ 1640401 h 1640401"/>
              <a:gd name="connsiteX6" fmla="*/ 0 w 10423525"/>
              <a:gd name="connsiteY6" fmla="*/ 1640401 h 1640401"/>
              <a:gd name="connsiteX7" fmla="*/ 0 w 10423525"/>
              <a:gd name="connsiteY7" fmla="*/ 1519238 h 1640401"/>
              <a:gd name="connsiteX8" fmla="*/ 229091 w 10423525"/>
              <a:gd name="connsiteY8" fmla="*/ 1436688 h 1640401"/>
              <a:gd name="connsiteX9" fmla="*/ 456544 w 10423525"/>
              <a:gd name="connsiteY9" fmla="*/ 1266825 h 1640401"/>
              <a:gd name="connsiteX10" fmla="*/ 661089 w 10423525"/>
              <a:gd name="connsiteY10" fmla="*/ 1230313 h 1640401"/>
              <a:gd name="connsiteX11" fmla="*/ 888544 w 10423525"/>
              <a:gd name="connsiteY11" fmla="*/ 1319213 h 1640401"/>
              <a:gd name="connsiteX12" fmla="*/ 1101270 w 10423525"/>
              <a:gd name="connsiteY12" fmla="*/ 1274763 h 1640401"/>
              <a:gd name="connsiteX13" fmla="*/ 1313997 w 10423525"/>
              <a:gd name="connsiteY13" fmla="*/ 1303338 h 1640401"/>
              <a:gd name="connsiteX14" fmla="*/ 1770541 w 10423525"/>
              <a:gd name="connsiteY14" fmla="*/ 949325 h 1640401"/>
              <a:gd name="connsiteX15" fmla="*/ 1989814 w 10423525"/>
              <a:gd name="connsiteY15" fmla="*/ 1141413 h 1640401"/>
              <a:gd name="connsiteX16" fmla="*/ 2423449 w 10423525"/>
              <a:gd name="connsiteY16" fmla="*/ 882650 h 1640401"/>
              <a:gd name="connsiteX17" fmla="*/ 2644358 w 10423525"/>
              <a:gd name="connsiteY17" fmla="*/ 1111250 h 1640401"/>
              <a:gd name="connsiteX18" fmla="*/ 2863630 w 10423525"/>
              <a:gd name="connsiteY18" fmla="*/ 1252538 h 1640401"/>
              <a:gd name="connsiteX19" fmla="*/ 2978142 w 10423525"/>
              <a:gd name="connsiteY19" fmla="*/ 1244602 h 1640401"/>
              <a:gd name="connsiteX20" fmla="*/ 2978142 w 10423525"/>
              <a:gd name="connsiteY20" fmla="*/ 1244600 h 1640401"/>
              <a:gd name="connsiteX21" fmla="*/ 2978145 w 10423525"/>
              <a:gd name="connsiteY21" fmla="*/ 1244602 h 1640401"/>
              <a:gd name="connsiteX22" fmla="*/ 2978175 w 10423525"/>
              <a:gd name="connsiteY22" fmla="*/ 1244600 h 1640401"/>
              <a:gd name="connsiteX23" fmla="*/ 2978175 w 10423525"/>
              <a:gd name="connsiteY23" fmla="*/ 1244633 h 1640401"/>
              <a:gd name="connsiteX24" fmla="*/ 3067474 w 10423525"/>
              <a:gd name="connsiteY24" fmla="*/ 1333500 h 1640401"/>
              <a:gd name="connsiteX25" fmla="*/ 3286744 w 10423525"/>
              <a:gd name="connsiteY25" fmla="*/ 971550 h 1640401"/>
              <a:gd name="connsiteX26" fmla="*/ 3512511 w 10423525"/>
              <a:gd name="connsiteY26" fmla="*/ 1147762 h 1640401"/>
              <a:gd name="connsiteX27" fmla="*/ 3731780 w 10423525"/>
              <a:gd name="connsiteY27" fmla="*/ 963612 h 1640401"/>
              <a:gd name="connsiteX28" fmla="*/ 3934809 w 10423525"/>
              <a:gd name="connsiteY28" fmla="*/ 949325 h 1640401"/>
              <a:gd name="connsiteX29" fmla="*/ 4160576 w 10423525"/>
              <a:gd name="connsiteY29" fmla="*/ 741362 h 1640401"/>
              <a:gd name="connsiteX30" fmla="*/ 4365228 w 10423525"/>
              <a:gd name="connsiteY30" fmla="*/ 682625 h 1640401"/>
              <a:gd name="connsiteX31" fmla="*/ 4590995 w 10423525"/>
              <a:gd name="connsiteY31" fmla="*/ 490537 h 1640401"/>
              <a:gd name="connsiteX32" fmla="*/ 4802144 w 10423525"/>
              <a:gd name="connsiteY32" fmla="*/ 741362 h 1640401"/>
              <a:gd name="connsiteX33" fmla="*/ 4839501 w 10423525"/>
              <a:gd name="connsiteY33" fmla="*/ 711200 h 1640401"/>
              <a:gd name="connsiteX34" fmla="*/ 4839501 w 10423525"/>
              <a:gd name="connsiteY34" fmla="*/ 717537 h 1640401"/>
              <a:gd name="connsiteX35" fmla="*/ 5087609 w 10423525"/>
              <a:gd name="connsiteY35" fmla="*/ 555625 h 1640401"/>
              <a:gd name="connsiteX36" fmla="*/ 5430067 w 10423525"/>
              <a:gd name="connsiteY36" fmla="*/ 600075 h 1640401"/>
              <a:gd name="connsiteX37" fmla="*/ 5733564 w 10423525"/>
              <a:gd name="connsiteY37" fmla="*/ 688975 h 1640401"/>
              <a:gd name="connsiteX38" fmla="*/ 6003128 w 10423525"/>
              <a:gd name="connsiteY38" fmla="*/ 871571 h 1640401"/>
              <a:gd name="connsiteX39" fmla="*/ 6211337 w 10423525"/>
              <a:gd name="connsiteY39" fmla="*/ 822325 h 1640401"/>
              <a:gd name="connsiteX40" fmla="*/ 6507126 w 10423525"/>
              <a:gd name="connsiteY40" fmla="*/ 955675 h 1640401"/>
              <a:gd name="connsiteX41" fmla="*/ 7123499 w 10423525"/>
              <a:gd name="connsiteY41" fmla="*/ 600075 h 1640401"/>
              <a:gd name="connsiteX42" fmla="*/ 7437000 w 10423525"/>
              <a:gd name="connsiteY42" fmla="*/ 911225 h 1640401"/>
              <a:gd name="connsiteX43" fmla="*/ 7748729 w 10423525"/>
              <a:gd name="connsiteY43" fmla="*/ 1103313 h 1640401"/>
              <a:gd name="connsiteX44" fmla="*/ 8003780 w 10423525"/>
              <a:gd name="connsiteY44" fmla="*/ 1200150 h 1640401"/>
              <a:gd name="connsiteX45" fmla="*/ 8003780 w 10423525"/>
              <a:gd name="connsiteY45" fmla="*/ 1206508 h 1640401"/>
              <a:gd name="connsiteX46" fmla="*/ 8043341 w 10423525"/>
              <a:gd name="connsiteY46" fmla="*/ 1220788 h 1640401"/>
              <a:gd name="connsiteX47" fmla="*/ 8347964 w 10423525"/>
              <a:gd name="connsiteY47" fmla="*/ 1066800 h 1640401"/>
              <a:gd name="connsiteX48" fmla="*/ 8650865 w 10423525"/>
              <a:gd name="connsiteY48" fmla="*/ 969963 h 1640401"/>
              <a:gd name="connsiteX49" fmla="*/ 8953766 w 10423525"/>
              <a:gd name="connsiteY49" fmla="*/ 503237 h 164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423525" h="1640401">
                <a:moveTo>
                  <a:pt x="9241178" y="0"/>
                </a:moveTo>
                <a:lnTo>
                  <a:pt x="9552684" y="636588"/>
                </a:lnTo>
                <a:lnTo>
                  <a:pt x="9841817" y="341312"/>
                </a:lnTo>
                <a:lnTo>
                  <a:pt x="10153324" y="80962"/>
                </a:lnTo>
                <a:lnTo>
                  <a:pt x="10423525" y="407987"/>
                </a:lnTo>
                <a:lnTo>
                  <a:pt x="10423525" y="1640401"/>
                </a:lnTo>
                <a:lnTo>
                  <a:pt x="0" y="1640401"/>
                </a:lnTo>
                <a:lnTo>
                  <a:pt x="0" y="1519238"/>
                </a:lnTo>
                <a:lnTo>
                  <a:pt x="229091" y="1436688"/>
                </a:lnTo>
                <a:lnTo>
                  <a:pt x="456544" y="1266825"/>
                </a:lnTo>
                <a:lnTo>
                  <a:pt x="661089" y="1230313"/>
                </a:lnTo>
                <a:lnTo>
                  <a:pt x="888544" y="1319213"/>
                </a:lnTo>
                <a:lnTo>
                  <a:pt x="1101270" y="1274763"/>
                </a:lnTo>
                <a:lnTo>
                  <a:pt x="1313997" y="1303338"/>
                </a:lnTo>
                <a:lnTo>
                  <a:pt x="1770541" y="949325"/>
                </a:lnTo>
                <a:lnTo>
                  <a:pt x="1989814" y="1141413"/>
                </a:lnTo>
                <a:lnTo>
                  <a:pt x="2423449" y="882650"/>
                </a:lnTo>
                <a:lnTo>
                  <a:pt x="2644358" y="1111250"/>
                </a:lnTo>
                <a:lnTo>
                  <a:pt x="2863630" y="1252538"/>
                </a:lnTo>
                <a:lnTo>
                  <a:pt x="2978142" y="1244602"/>
                </a:lnTo>
                <a:lnTo>
                  <a:pt x="2978142" y="1244600"/>
                </a:lnTo>
                <a:lnTo>
                  <a:pt x="2978145" y="1244602"/>
                </a:lnTo>
                <a:lnTo>
                  <a:pt x="2978175" y="1244600"/>
                </a:lnTo>
                <a:lnTo>
                  <a:pt x="2978175" y="1244633"/>
                </a:lnTo>
                <a:lnTo>
                  <a:pt x="3067474" y="1333500"/>
                </a:lnTo>
                <a:lnTo>
                  <a:pt x="3286744" y="971550"/>
                </a:lnTo>
                <a:lnTo>
                  <a:pt x="3512511" y="1147762"/>
                </a:lnTo>
                <a:lnTo>
                  <a:pt x="3731780" y="963612"/>
                </a:lnTo>
                <a:lnTo>
                  <a:pt x="3934809" y="949325"/>
                </a:lnTo>
                <a:lnTo>
                  <a:pt x="4160576" y="741362"/>
                </a:lnTo>
                <a:lnTo>
                  <a:pt x="4365228" y="682625"/>
                </a:lnTo>
                <a:lnTo>
                  <a:pt x="4590995" y="490537"/>
                </a:lnTo>
                <a:lnTo>
                  <a:pt x="4802144" y="741362"/>
                </a:lnTo>
                <a:lnTo>
                  <a:pt x="4839501" y="711200"/>
                </a:lnTo>
                <a:lnTo>
                  <a:pt x="4839501" y="717537"/>
                </a:lnTo>
                <a:lnTo>
                  <a:pt x="5087609" y="555625"/>
                </a:lnTo>
                <a:lnTo>
                  <a:pt x="5430067" y="600075"/>
                </a:lnTo>
                <a:lnTo>
                  <a:pt x="5733564" y="688975"/>
                </a:lnTo>
                <a:lnTo>
                  <a:pt x="6003128" y="871571"/>
                </a:lnTo>
                <a:lnTo>
                  <a:pt x="6211337" y="822325"/>
                </a:lnTo>
                <a:lnTo>
                  <a:pt x="6507126" y="955675"/>
                </a:lnTo>
                <a:lnTo>
                  <a:pt x="7123499" y="600075"/>
                </a:lnTo>
                <a:lnTo>
                  <a:pt x="7437000" y="911225"/>
                </a:lnTo>
                <a:lnTo>
                  <a:pt x="7748729" y="1103313"/>
                </a:lnTo>
                <a:lnTo>
                  <a:pt x="8003780" y="1200150"/>
                </a:lnTo>
                <a:lnTo>
                  <a:pt x="8003780" y="1206508"/>
                </a:lnTo>
                <a:lnTo>
                  <a:pt x="8043341" y="1220788"/>
                </a:lnTo>
                <a:lnTo>
                  <a:pt x="8347964" y="1066800"/>
                </a:lnTo>
                <a:lnTo>
                  <a:pt x="8650865" y="969963"/>
                </a:lnTo>
                <a:lnTo>
                  <a:pt x="8953766" y="503237"/>
                </a:lnTo>
                <a:close/>
              </a:path>
            </a:pathLst>
          </a:custGeom>
          <a:solidFill>
            <a:schemeClr val="bg1">
              <a:lumMod val="85000"/>
              <a:alpha val="67000"/>
            </a:schemeClr>
          </a:solidFill>
          <a:ln w="9525">
            <a:noFill/>
            <a:round/>
            <a:headEnd/>
            <a:tailEnd/>
          </a:ln>
          <a:extLst/>
        </p:spPr>
        <p:txBody>
          <a:bodyPr vert="horz" wrap="square" lIns="91431" tIns="45719" rIns="91431" bIns="45719" numCol="1" anchor="t" anchorCtr="0" compatLnSpc="1">
            <a:prstTxWarp prst="textNoShape">
              <a:avLst/>
            </a:prstTxWarp>
            <a:noAutofit/>
          </a:bodyPr>
          <a:lstStyle/>
          <a:p>
            <a:pPr defTabSz="914264"/>
            <a:endParaRPr lang="en-US" sz="2509" dirty="0">
              <a:solidFill>
                <a:prstClr val="black"/>
              </a:solidFill>
            </a:endParaRPr>
          </a:p>
        </p:txBody>
      </p:sp>
    </p:spTree>
    <p:extLst>
      <p:ext uri="{BB962C8B-B14F-4D97-AF65-F5344CB8AC3E}">
        <p14:creationId xmlns:p14="http://schemas.microsoft.com/office/powerpoint/2010/main" val="2594532336"/>
      </p:ext>
    </p:extLst>
  </p:cSld>
  <p:clrMapOvr>
    <a:masterClrMapping/>
  </p:clrMapOvr>
  <p:transition spd="slow">
    <p:push dir="u"/>
  </p:transition>
  <p:extLst mod="1">
    <p:ext uri="{DCECCB84-F9BA-43D5-87BE-67443E8EF086}">
      <p15:sldGuideLst xmlns:p15="http://schemas.microsoft.com/office/powerpoint/2012/main">
        <p15:guide id="1" pos="5119"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Freeform 3"/>
          <p:cNvSpPr>
            <a:spLocks noChangeAspect="1"/>
          </p:cNvSpPr>
          <p:nvPr userDrawn="1"/>
        </p:nvSpPr>
        <p:spPr bwMode="auto">
          <a:xfrm>
            <a:off x="1524" y="4939775"/>
            <a:ext cx="12185778" cy="1918228"/>
          </a:xfrm>
          <a:custGeom>
            <a:avLst/>
            <a:gdLst>
              <a:gd name="connsiteX0" fmla="*/ 9241178 w 10423525"/>
              <a:gd name="connsiteY0" fmla="*/ 0 h 1640401"/>
              <a:gd name="connsiteX1" fmla="*/ 9552684 w 10423525"/>
              <a:gd name="connsiteY1" fmla="*/ 636588 h 1640401"/>
              <a:gd name="connsiteX2" fmla="*/ 9841817 w 10423525"/>
              <a:gd name="connsiteY2" fmla="*/ 341312 h 1640401"/>
              <a:gd name="connsiteX3" fmla="*/ 10153324 w 10423525"/>
              <a:gd name="connsiteY3" fmla="*/ 80962 h 1640401"/>
              <a:gd name="connsiteX4" fmla="*/ 10423525 w 10423525"/>
              <a:gd name="connsiteY4" fmla="*/ 407987 h 1640401"/>
              <a:gd name="connsiteX5" fmla="*/ 10423525 w 10423525"/>
              <a:gd name="connsiteY5" fmla="*/ 1640401 h 1640401"/>
              <a:gd name="connsiteX6" fmla="*/ 0 w 10423525"/>
              <a:gd name="connsiteY6" fmla="*/ 1640401 h 1640401"/>
              <a:gd name="connsiteX7" fmla="*/ 0 w 10423525"/>
              <a:gd name="connsiteY7" fmla="*/ 1519238 h 1640401"/>
              <a:gd name="connsiteX8" fmla="*/ 229091 w 10423525"/>
              <a:gd name="connsiteY8" fmla="*/ 1436688 h 1640401"/>
              <a:gd name="connsiteX9" fmla="*/ 456544 w 10423525"/>
              <a:gd name="connsiteY9" fmla="*/ 1266825 h 1640401"/>
              <a:gd name="connsiteX10" fmla="*/ 661089 w 10423525"/>
              <a:gd name="connsiteY10" fmla="*/ 1230313 h 1640401"/>
              <a:gd name="connsiteX11" fmla="*/ 888544 w 10423525"/>
              <a:gd name="connsiteY11" fmla="*/ 1319213 h 1640401"/>
              <a:gd name="connsiteX12" fmla="*/ 1101270 w 10423525"/>
              <a:gd name="connsiteY12" fmla="*/ 1274763 h 1640401"/>
              <a:gd name="connsiteX13" fmla="*/ 1313997 w 10423525"/>
              <a:gd name="connsiteY13" fmla="*/ 1303338 h 1640401"/>
              <a:gd name="connsiteX14" fmla="*/ 1770541 w 10423525"/>
              <a:gd name="connsiteY14" fmla="*/ 949325 h 1640401"/>
              <a:gd name="connsiteX15" fmla="*/ 1989814 w 10423525"/>
              <a:gd name="connsiteY15" fmla="*/ 1141413 h 1640401"/>
              <a:gd name="connsiteX16" fmla="*/ 2423449 w 10423525"/>
              <a:gd name="connsiteY16" fmla="*/ 882650 h 1640401"/>
              <a:gd name="connsiteX17" fmla="*/ 2644358 w 10423525"/>
              <a:gd name="connsiteY17" fmla="*/ 1111250 h 1640401"/>
              <a:gd name="connsiteX18" fmla="*/ 2863630 w 10423525"/>
              <a:gd name="connsiteY18" fmla="*/ 1252538 h 1640401"/>
              <a:gd name="connsiteX19" fmla="*/ 2978142 w 10423525"/>
              <a:gd name="connsiteY19" fmla="*/ 1244602 h 1640401"/>
              <a:gd name="connsiteX20" fmla="*/ 2978142 w 10423525"/>
              <a:gd name="connsiteY20" fmla="*/ 1244600 h 1640401"/>
              <a:gd name="connsiteX21" fmla="*/ 2978145 w 10423525"/>
              <a:gd name="connsiteY21" fmla="*/ 1244602 h 1640401"/>
              <a:gd name="connsiteX22" fmla="*/ 2978175 w 10423525"/>
              <a:gd name="connsiteY22" fmla="*/ 1244600 h 1640401"/>
              <a:gd name="connsiteX23" fmla="*/ 2978175 w 10423525"/>
              <a:gd name="connsiteY23" fmla="*/ 1244633 h 1640401"/>
              <a:gd name="connsiteX24" fmla="*/ 3067474 w 10423525"/>
              <a:gd name="connsiteY24" fmla="*/ 1333500 h 1640401"/>
              <a:gd name="connsiteX25" fmla="*/ 3286744 w 10423525"/>
              <a:gd name="connsiteY25" fmla="*/ 971550 h 1640401"/>
              <a:gd name="connsiteX26" fmla="*/ 3512511 w 10423525"/>
              <a:gd name="connsiteY26" fmla="*/ 1147762 h 1640401"/>
              <a:gd name="connsiteX27" fmla="*/ 3731780 w 10423525"/>
              <a:gd name="connsiteY27" fmla="*/ 963612 h 1640401"/>
              <a:gd name="connsiteX28" fmla="*/ 3934809 w 10423525"/>
              <a:gd name="connsiteY28" fmla="*/ 949325 h 1640401"/>
              <a:gd name="connsiteX29" fmla="*/ 4160576 w 10423525"/>
              <a:gd name="connsiteY29" fmla="*/ 741362 h 1640401"/>
              <a:gd name="connsiteX30" fmla="*/ 4365228 w 10423525"/>
              <a:gd name="connsiteY30" fmla="*/ 682625 h 1640401"/>
              <a:gd name="connsiteX31" fmla="*/ 4590995 w 10423525"/>
              <a:gd name="connsiteY31" fmla="*/ 490537 h 1640401"/>
              <a:gd name="connsiteX32" fmla="*/ 4802144 w 10423525"/>
              <a:gd name="connsiteY32" fmla="*/ 741362 h 1640401"/>
              <a:gd name="connsiteX33" fmla="*/ 4839501 w 10423525"/>
              <a:gd name="connsiteY33" fmla="*/ 711200 h 1640401"/>
              <a:gd name="connsiteX34" fmla="*/ 4839501 w 10423525"/>
              <a:gd name="connsiteY34" fmla="*/ 717537 h 1640401"/>
              <a:gd name="connsiteX35" fmla="*/ 5087609 w 10423525"/>
              <a:gd name="connsiteY35" fmla="*/ 555625 h 1640401"/>
              <a:gd name="connsiteX36" fmla="*/ 5430067 w 10423525"/>
              <a:gd name="connsiteY36" fmla="*/ 600075 h 1640401"/>
              <a:gd name="connsiteX37" fmla="*/ 5733564 w 10423525"/>
              <a:gd name="connsiteY37" fmla="*/ 688975 h 1640401"/>
              <a:gd name="connsiteX38" fmla="*/ 6003128 w 10423525"/>
              <a:gd name="connsiteY38" fmla="*/ 871571 h 1640401"/>
              <a:gd name="connsiteX39" fmla="*/ 6211337 w 10423525"/>
              <a:gd name="connsiteY39" fmla="*/ 822325 h 1640401"/>
              <a:gd name="connsiteX40" fmla="*/ 6507126 w 10423525"/>
              <a:gd name="connsiteY40" fmla="*/ 955675 h 1640401"/>
              <a:gd name="connsiteX41" fmla="*/ 7123499 w 10423525"/>
              <a:gd name="connsiteY41" fmla="*/ 600075 h 1640401"/>
              <a:gd name="connsiteX42" fmla="*/ 7437000 w 10423525"/>
              <a:gd name="connsiteY42" fmla="*/ 911225 h 1640401"/>
              <a:gd name="connsiteX43" fmla="*/ 7748729 w 10423525"/>
              <a:gd name="connsiteY43" fmla="*/ 1103313 h 1640401"/>
              <a:gd name="connsiteX44" fmla="*/ 8003780 w 10423525"/>
              <a:gd name="connsiteY44" fmla="*/ 1200150 h 1640401"/>
              <a:gd name="connsiteX45" fmla="*/ 8003780 w 10423525"/>
              <a:gd name="connsiteY45" fmla="*/ 1206508 h 1640401"/>
              <a:gd name="connsiteX46" fmla="*/ 8043341 w 10423525"/>
              <a:gd name="connsiteY46" fmla="*/ 1220788 h 1640401"/>
              <a:gd name="connsiteX47" fmla="*/ 8347964 w 10423525"/>
              <a:gd name="connsiteY47" fmla="*/ 1066800 h 1640401"/>
              <a:gd name="connsiteX48" fmla="*/ 8650865 w 10423525"/>
              <a:gd name="connsiteY48" fmla="*/ 969963 h 1640401"/>
              <a:gd name="connsiteX49" fmla="*/ 8953766 w 10423525"/>
              <a:gd name="connsiteY49" fmla="*/ 503237 h 164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423525" h="1640401">
                <a:moveTo>
                  <a:pt x="9241178" y="0"/>
                </a:moveTo>
                <a:lnTo>
                  <a:pt x="9552684" y="636588"/>
                </a:lnTo>
                <a:lnTo>
                  <a:pt x="9841817" y="341312"/>
                </a:lnTo>
                <a:lnTo>
                  <a:pt x="10153324" y="80962"/>
                </a:lnTo>
                <a:lnTo>
                  <a:pt x="10423525" y="407987"/>
                </a:lnTo>
                <a:lnTo>
                  <a:pt x="10423525" y="1640401"/>
                </a:lnTo>
                <a:lnTo>
                  <a:pt x="0" y="1640401"/>
                </a:lnTo>
                <a:lnTo>
                  <a:pt x="0" y="1519238"/>
                </a:lnTo>
                <a:lnTo>
                  <a:pt x="229091" y="1436688"/>
                </a:lnTo>
                <a:lnTo>
                  <a:pt x="456544" y="1266825"/>
                </a:lnTo>
                <a:lnTo>
                  <a:pt x="661089" y="1230313"/>
                </a:lnTo>
                <a:lnTo>
                  <a:pt x="888544" y="1319213"/>
                </a:lnTo>
                <a:lnTo>
                  <a:pt x="1101270" y="1274763"/>
                </a:lnTo>
                <a:lnTo>
                  <a:pt x="1313997" y="1303338"/>
                </a:lnTo>
                <a:lnTo>
                  <a:pt x="1770541" y="949325"/>
                </a:lnTo>
                <a:lnTo>
                  <a:pt x="1989814" y="1141413"/>
                </a:lnTo>
                <a:lnTo>
                  <a:pt x="2423449" y="882650"/>
                </a:lnTo>
                <a:lnTo>
                  <a:pt x="2644358" y="1111250"/>
                </a:lnTo>
                <a:lnTo>
                  <a:pt x="2863630" y="1252538"/>
                </a:lnTo>
                <a:lnTo>
                  <a:pt x="2978142" y="1244602"/>
                </a:lnTo>
                <a:lnTo>
                  <a:pt x="2978142" y="1244600"/>
                </a:lnTo>
                <a:lnTo>
                  <a:pt x="2978145" y="1244602"/>
                </a:lnTo>
                <a:lnTo>
                  <a:pt x="2978175" y="1244600"/>
                </a:lnTo>
                <a:lnTo>
                  <a:pt x="2978175" y="1244633"/>
                </a:lnTo>
                <a:lnTo>
                  <a:pt x="3067474" y="1333500"/>
                </a:lnTo>
                <a:lnTo>
                  <a:pt x="3286744" y="971550"/>
                </a:lnTo>
                <a:lnTo>
                  <a:pt x="3512511" y="1147762"/>
                </a:lnTo>
                <a:lnTo>
                  <a:pt x="3731780" y="963612"/>
                </a:lnTo>
                <a:lnTo>
                  <a:pt x="3934809" y="949325"/>
                </a:lnTo>
                <a:lnTo>
                  <a:pt x="4160576" y="741362"/>
                </a:lnTo>
                <a:lnTo>
                  <a:pt x="4365228" y="682625"/>
                </a:lnTo>
                <a:lnTo>
                  <a:pt x="4590995" y="490537"/>
                </a:lnTo>
                <a:lnTo>
                  <a:pt x="4802144" y="741362"/>
                </a:lnTo>
                <a:lnTo>
                  <a:pt x="4839501" y="711200"/>
                </a:lnTo>
                <a:lnTo>
                  <a:pt x="4839501" y="717537"/>
                </a:lnTo>
                <a:lnTo>
                  <a:pt x="5087609" y="555625"/>
                </a:lnTo>
                <a:lnTo>
                  <a:pt x="5430067" y="600075"/>
                </a:lnTo>
                <a:lnTo>
                  <a:pt x="5733564" y="688975"/>
                </a:lnTo>
                <a:lnTo>
                  <a:pt x="6003128" y="871571"/>
                </a:lnTo>
                <a:lnTo>
                  <a:pt x="6211337" y="822325"/>
                </a:lnTo>
                <a:lnTo>
                  <a:pt x="6507126" y="955675"/>
                </a:lnTo>
                <a:lnTo>
                  <a:pt x="7123499" y="600075"/>
                </a:lnTo>
                <a:lnTo>
                  <a:pt x="7437000" y="911225"/>
                </a:lnTo>
                <a:lnTo>
                  <a:pt x="7748729" y="1103313"/>
                </a:lnTo>
                <a:lnTo>
                  <a:pt x="8003780" y="1200150"/>
                </a:lnTo>
                <a:lnTo>
                  <a:pt x="8003780" y="1206508"/>
                </a:lnTo>
                <a:lnTo>
                  <a:pt x="8043341" y="1220788"/>
                </a:lnTo>
                <a:lnTo>
                  <a:pt x="8347964" y="1066800"/>
                </a:lnTo>
                <a:lnTo>
                  <a:pt x="8650865" y="969963"/>
                </a:lnTo>
                <a:lnTo>
                  <a:pt x="8953766" y="503237"/>
                </a:lnTo>
                <a:close/>
              </a:path>
            </a:pathLst>
          </a:custGeom>
          <a:solidFill>
            <a:schemeClr val="bg1">
              <a:lumMod val="85000"/>
              <a:alpha val="67000"/>
            </a:schemeClr>
          </a:solidFill>
          <a:ln w="9525">
            <a:noFill/>
            <a:round/>
            <a:headEnd/>
            <a:tailEnd/>
          </a:ln>
          <a:extLst/>
        </p:spPr>
        <p:txBody>
          <a:bodyPr vert="horz" wrap="square" lIns="91431" tIns="45719" rIns="91431" bIns="45719" numCol="1" anchor="t" anchorCtr="0" compatLnSpc="1">
            <a:prstTxWarp prst="textNoShape">
              <a:avLst/>
            </a:prstTxWarp>
            <a:noAutofit/>
          </a:bodyPr>
          <a:lstStyle/>
          <a:p>
            <a:pPr defTabSz="914264"/>
            <a:endParaRPr lang="en-US" sz="2509" dirty="0">
              <a:solidFill>
                <a:prstClr val="black"/>
              </a:solidFill>
            </a:endParaRPr>
          </a:p>
        </p:txBody>
      </p:sp>
    </p:spTree>
    <p:extLst>
      <p:ext uri="{BB962C8B-B14F-4D97-AF65-F5344CB8AC3E}">
        <p14:creationId xmlns:p14="http://schemas.microsoft.com/office/powerpoint/2010/main" val="3848239000"/>
      </p:ext>
    </p:extLst>
  </p:cSld>
  <p:clrMapOvr>
    <a:masterClrMapping/>
  </p:clrMapOvr>
  <p:transition spd="slow">
    <p:push dir="u"/>
  </p:transition>
  <p:extLst mod="1">
    <p:ext uri="{DCECCB84-F9BA-43D5-87BE-67443E8EF086}">
      <p15:sldGuideLst xmlns:p15="http://schemas.microsoft.com/office/powerpoint/2012/main">
        <p15:guide id="1" pos="5119"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2" name="Group 274"/>
          <p:cNvGrpSpPr>
            <a:grpSpLocks noChangeAspect="1"/>
          </p:cNvGrpSpPr>
          <p:nvPr userDrawn="1"/>
        </p:nvGrpSpPr>
        <p:grpSpPr>
          <a:xfrm>
            <a:off x="-22786" y="645311"/>
            <a:ext cx="12124925" cy="6035040"/>
            <a:chOff x="538789" y="1131575"/>
            <a:chExt cx="5819028" cy="2895599"/>
          </a:xfrm>
          <a:solidFill>
            <a:schemeClr val="bg1">
              <a:lumMod val="85000"/>
              <a:alpha val="54000"/>
            </a:schemeClr>
          </a:solidFill>
        </p:grpSpPr>
        <p:grpSp>
          <p:nvGrpSpPr>
            <p:cNvPr id="3" name="Group 341"/>
            <p:cNvGrpSpPr/>
            <p:nvPr/>
          </p:nvGrpSpPr>
          <p:grpSpPr>
            <a:xfrm>
              <a:off x="2984512" y="2355982"/>
              <a:ext cx="1110006" cy="1241414"/>
              <a:chOff x="4097338" y="2217738"/>
              <a:chExt cx="1139825" cy="1274763"/>
            </a:xfrm>
            <a:grpFill/>
          </p:grpSpPr>
          <p:sp>
            <p:nvSpPr>
              <p:cNvPr id="174"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75"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grpSp>
        <p:grpSp>
          <p:nvGrpSpPr>
            <p:cNvPr id="4" name="Group 274"/>
            <p:cNvGrpSpPr/>
            <p:nvPr/>
          </p:nvGrpSpPr>
          <p:grpSpPr>
            <a:xfrm>
              <a:off x="1945621" y="2801220"/>
              <a:ext cx="759070" cy="1225954"/>
              <a:chOff x="3030538" y="2674938"/>
              <a:chExt cx="779463" cy="1258888"/>
            </a:xfrm>
            <a:grpFill/>
          </p:grpSpPr>
          <p:sp>
            <p:nvSpPr>
              <p:cNvPr id="172"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73"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grpSp>
        <p:grpSp>
          <p:nvGrpSpPr>
            <p:cNvPr id="5" name="Group 277"/>
            <p:cNvGrpSpPr/>
            <p:nvPr/>
          </p:nvGrpSpPr>
          <p:grpSpPr>
            <a:xfrm>
              <a:off x="538789" y="1131575"/>
              <a:ext cx="2523022" cy="1757766"/>
              <a:chOff x="1585913" y="960438"/>
              <a:chExt cx="2590800" cy="1804987"/>
            </a:xfrm>
            <a:grpFill/>
          </p:grpSpPr>
          <p:sp>
            <p:nvSpPr>
              <p:cNvPr id="109"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10"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11"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12"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13"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14"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15"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16"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17"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18"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19"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20"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21"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22"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23"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24"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25"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26"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27"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28"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29"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30"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31"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32"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33"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34"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35"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36"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37"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38"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39"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40"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41"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42"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43"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44"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45"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46"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47"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48"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49"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50"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51"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52"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53"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54"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55"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56"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57"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58"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59"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60"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61"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62"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63"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64"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65"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66"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67"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68"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69"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70"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71"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grpSp>
        <p:grpSp>
          <p:nvGrpSpPr>
            <p:cNvPr id="6" name="Group 345"/>
            <p:cNvGrpSpPr/>
            <p:nvPr/>
          </p:nvGrpSpPr>
          <p:grpSpPr>
            <a:xfrm>
              <a:off x="3103551" y="1256797"/>
              <a:ext cx="669405" cy="1125467"/>
              <a:chOff x="4219575" y="1089025"/>
              <a:chExt cx="687388" cy="1155701"/>
            </a:xfrm>
            <a:grpFill/>
          </p:grpSpPr>
          <p:sp>
            <p:nvSpPr>
              <p:cNvPr id="94"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grpSp>
            <p:nvGrpSpPr>
              <p:cNvPr id="95" name="Group 343"/>
              <p:cNvGrpSpPr/>
              <p:nvPr/>
            </p:nvGrpSpPr>
            <p:grpSpPr>
              <a:xfrm>
                <a:off x="4219575" y="1089025"/>
                <a:ext cx="687388" cy="1155701"/>
                <a:chOff x="4219575" y="1089025"/>
                <a:chExt cx="687388" cy="1155701"/>
              </a:xfrm>
              <a:grpFill/>
            </p:grpSpPr>
            <p:sp>
              <p:nvSpPr>
                <p:cNvPr id="96"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97"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98"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99"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00"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01"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02"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03"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04"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05"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06"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07"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08"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grpSp>
        </p:grpSp>
        <p:grpSp>
          <p:nvGrpSpPr>
            <p:cNvPr id="7" name="Group 363"/>
            <p:cNvGrpSpPr/>
            <p:nvPr/>
          </p:nvGrpSpPr>
          <p:grpSpPr>
            <a:xfrm>
              <a:off x="5105582" y="3000650"/>
              <a:ext cx="941496" cy="822457"/>
              <a:chOff x="6275388" y="2879725"/>
              <a:chExt cx="966788" cy="844551"/>
            </a:xfrm>
            <a:grpFill/>
          </p:grpSpPr>
          <p:sp>
            <p:nvSpPr>
              <p:cNvPr id="76"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grpSp>
            <p:nvGrpSpPr>
              <p:cNvPr id="77" name="Group 361"/>
              <p:cNvGrpSpPr/>
              <p:nvPr/>
            </p:nvGrpSpPr>
            <p:grpSpPr>
              <a:xfrm>
                <a:off x="6275388" y="2917825"/>
                <a:ext cx="966788" cy="806451"/>
                <a:chOff x="6275388" y="2917825"/>
                <a:chExt cx="966788" cy="806451"/>
              </a:xfrm>
              <a:grpFill/>
            </p:grpSpPr>
            <p:sp>
              <p:nvSpPr>
                <p:cNvPr id="78"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79"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80"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81"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82"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83"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84"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85"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86"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87"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88"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89"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90"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91"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92"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93"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grpSp>
        </p:grpSp>
        <p:grpSp>
          <p:nvGrpSpPr>
            <p:cNvPr id="8" name="Group 383"/>
            <p:cNvGrpSpPr/>
            <p:nvPr/>
          </p:nvGrpSpPr>
          <p:grpSpPr>
            <a:xfrm>
              <a:off x="3584348" y="1207327"/>
              <a:ext cx="2773469" cy="1960289"/>
              <a:chOff x="4713288" y="1038225"/>
              <a:chExt cx="2847975" cy="2012950"/>
            </a:xfrm>
            <a:grpFill/>
          </p:grpSpPr>
          <p:sp>
            <p:nvSpPr>
              <p:cNvPr id="9"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0"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1"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2"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3"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4"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5"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6"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7"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8"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19"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20"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21"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22"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23"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24"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25"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26"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27"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28"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29"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30"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31"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32"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33"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34"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35"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36"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37"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38"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39"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40"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41"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42"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43"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44"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45"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46"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47"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48"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49"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50"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51"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52"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53"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54"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55"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56"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57"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58"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59"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60"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61"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62"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63"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64"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65"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66"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67"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68"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69"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70"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71"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72"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73"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74"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sp>
            <p:nvSpPr>
              <p:cNvPr id="75"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264"/>
                <a:endParaRPr lang="en-US" sz="2509" dirty="0">
                  <a:solidFill>
                    <a:prstClr val="black"/>
                  </a:solidFill>
                </a:endParaRPr>
              </a:p>
            </p:txBody>
          </p:sp>
        </p:grpSp>
      </p:grpSp>
      <p:sp>
        <p:nvSpPr>
          <p:cNvPr id="176" name="Title 17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658058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855575-B8E0-472D-867B-37F24C2A9EA1}" type="datetimeFigureOut">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47543B-5BF4-44B2-82B7-8C2664B8F48B}" type="slidenum">
              <a:rPr lang="en-US" smtClean="0"/>
              <a:t>‹#›</a:t>
            </a:fld>
            <a:endParaRPr lang="en-US"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55575-B8E0-472D-867B-37F24C2A9EA1}" type="datetimeFigureOut">
              <a:rPr lang="en-US" smtClean="0"/>
              <a:t>4/3/2019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47543B-5BF4-44B2-82B7-8C2664B8F48B}" type="slidenum">
              <a:rPr lang="en-US" smtClean="0"/>
              <a:t>‹#›</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855575-B8E0-472D-867B-37F24C2A9EA1}"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7543B-5BF4-44B2-82B7-8C2664B8F48B}" type="slidenum">
              <a:rPr lang="en-US" smtClean="0"/>
              <a:t>‹#›</a:t>
            </a:fld>
            <a:endParaRPr lang="en-US"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855575-B8E0-472D-867B-37F24C2A9EA1}"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7543B-5BF4-44B2-82B7-8C2664B8F48B}" type="slidenum">
              <a:rPr lang="en-US" smtClean="0"/>
              <a:t>‹#›</a:t>
            </a:fld>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55575-B8E0-472D-867B-37F24C2A9EA1}" type="datetimeFigureOut">
              <a:rPr lang="en-US" smtClean="0"/>
              <a:t>4/3/2019</a:t>
            </a:fld>
            <a:endParaRPr lang="en-US" dirty="0"/>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7543B-5BF4-44B2-82B7-8C2664B8F48B}" type="slidenum">
              <a:rPr lang="en-US" smtClean="0"/>
              <a:t>‹#›</a:t>
            </a:fld>
            <a:endParaRPr lang="en-US" dirty="0"/>
          </a:p>
        </p:txBody>
      </p:sp>
    </p:spTree>
    <p:extLst>
      <p:ext uri="{BB962C8B-B14F-4D97-AF65-F5344CB8AC3E}">
        <p14:creationId xmlns:p14="http://schemas.microsoft.com/office/powerpoint/2010/main" val="18424782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spd="slow">
    <p:push dir="u"/>
  </p:transition>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264"/>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264"/>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264"/>
            <a:fld id="{74BF5506-DA29-4FA5-9E54-004F6EB4D2CB}" type="slidenum">
              <a:rPr lang="en-US" smtClean="0">
                <a:solidFill>
                  <a:prstClr val="black">
                    <a:lumMod val="65000"/>
                    <a:lumOff val="35000"/>
                  </a:prstClr>
                </a:solidFill>
              </a:rPr>
              <a:pPr defTabSz="914264"/>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10731650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90"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6" r:id="rId34"/>
    <p:sldLayoutId id="2147483737" r:id="rId35"/>
    <p:sldLayoutId id="2147483738" r:id="rId36"/>
    <p:sldLayoutId id="2147483739" r:id="rId37"/>
    <p:sldLayoutId id="2147483740" r:id="rId38"/>
    <p:sldLayoutId id="2147483743" r:id="rId39"/>
    <p:sldLayoutId id="2147483745" r:id="rId40"/>
    <p:sldLayoutId id="2147483746" r:id="rId41"/>
  </p:sldLayoutIdLst>
  <p:transition spd="slow">
    <p:push dir="u"/>
  </p:transition>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80" userDrawn="1">
          <p15:clr>
            <a:srgbClr val="F26B43"/>
          </p15:clr>
        </p15:guide>
        <p15:guide id="2" pos="511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tiff"/></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3"/>
          </a:xfrm>
          <a:prstGeom prst="rect">
            <a:avLst/>
          </a:prstGeom>
        </p:spPr>
      </p:pic>
      <p:sp>
        <p:nvSpPr>
          <p:cNvPr id="3" name="TextBox 2"/>
          <p:cNvSpPr txBox="1"/>
          <p:nvPr/>
        </p:nvSpPr>
        <p:spPr>
          <a:xfrm>
            <a:off x="1903412" y="5178995"/>
            <a:ext cx="8763000" cy="461663"/>
          </a:xfrm>
          <a:prstGeom prst="rect">
            <a:avLst/>
          </a:prstGeom>
          <a:noFill/>
        </p:spPr>
        <p:txBody>
          <a:bodyPr wrap="square" lIns="91428" tIns="45719" rIns="91428" bIns="45719" rtlCol="0">
            <a:spAutoFit/>
          </a:bodyPr>
          <a:lstStyle/>
          <a:p>
            <a:pPr algn="ctr"/>
            <a:endParaRPr lang="en-US" sz="2400" b="1" dirty="0"/>
          </a:p>
        </p:txBody>
      </p:sp>
      <p:graphicFrame>
        <p:nvGraphicFramePr>
          <p:cNvPr id="9" name="Table 8"/>
          <p:cNvGraphicFramePr>
            <a:graphicFrameLocks noGrp="1"/>
          </p:cNvGraphicFramePr>
          <p:nvPr>
            <p:extLst>
              <p:ext uri="{D42A27DB-BD31-4B8C-83A1-F6EECF244321}">
                <p14:modId xmlns:p14="http://schemas.microsoft.com/office/powerpoint/2010/main" val="215549796"/>
              </p:ext>
            </p:extLst>
          </p:nvPr>
        </p:nvGraphicFramePr>
        <p:xfrm>
          <a:off x="-922447" y="3429000"/>
          <a:ext cx="13690088" cy="827532"/>
        </p:xfrm>
        <a:graphic>
          <a:graphicData uri="http://schemas.openxmlformats.org/drawingml/2006/table">
            <a:tbl>
              <a:tblPr firstRow="1" bandRow="1">
                <a:tableStyleId>{5C22544A-7EE6-4342-B048-85BDC9FD1C3A}</a:tableStyleId>
              </a:tblPr>
              <a:tblGrid>
                <a:gridCol w="13690088">
                  <a:extLst>
                    <a:ext uri="{9D8B030D-6E8A-4147-A177-3AD203B41FA5}">
                      <a16:colId xmlns:a16="http://schemas.microsoft.com/office/drawing/2014/main" xmlns="" val="20000"/>
                    </a:ext>
                  </a:extLst>
                </a:gridCol>
              </a:tblGrid>
              <a:tr h="827532">
                <a:tc>
                  <a:txBody>
                    <a:bodyPr/>
                    <a:lstStyle/>
                    <a:p>
                      <a:pPr algn="ctr" fontAlgn="base">
                        <a:lnSpc>
                          <a:spcPct val="80000"/>
                        </a:lnSpc>
                      </a:pPr>
                      <a:r>
                        <a:rPr lang="en-US" sz="4800" b="1" i="0" kern="1200" dirty="0" err="1" smtClean="0">
                          <a:solidFill>
                            <a:schemeClr val="bg1"/>
                          </a:solidFill>
                          <a:effectLst/>
                          <a:latin typeface="+mn-lt"/>
                          <a:ea typeface="Myriad Pro Semibold" charset="0"/>
                          <a:cs typeface="Myriad Pro Semibold" charset="0"/>
                        </a:rPr>
                        <a:t>Trustpoint</a:t>
                      </a:r>
                      <a:r>
                        <a:rPr lang="en-US" sz="4800" b="0" i="0" kern="1200" dirty="0" err="1" smtClean="0">
                          <a:solidFill>
                            <a:schemeClr val="bg1"/>
                          </a:solidFill>
                          <a:effectLst/>
                          <a:latin typeface="+mn-lt"/>
                          <a:ea typeface="Myriad Pro Semibold" charset="0"/>
                          <a:cs typeface="Myriad Pro Semibold" charset="0"/>
                        </a:rPr>
                        <a:t>.One</a:t>
                      </a:r>
                      <a:endParaRPr lang="en-US" sz="4800" b="0" i="0" kern="1200" dirty="0">
                        <a:solidFill>
                          <a:schemeClr val="bg1"/>
                        </a:solidFill>
                        <a:effectLst/>
                        <a:latin typeface="+mn-lt"/>
                        <a:ea typeface="Myriad Pro Semibold" charset="0"/>
                        <a:cs typeface="Myriad Pro Semibold" charset="0"/>
                      </a:endParaRPr>
                    </a:p>
                  </a:txBody>
                  <a:tcPr>
                    <a:lnL w="12700" cmpd="sng">
                      <a:noFill/>
                    </a:lnL>
                    <a:lnR w="12700" cap="flat" cmpd="sng" algn="ctr">
                      <a:no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7" name="Picture 6"/>
          <p:cNvPicPr>
            <a:picLocks noChangeAspect="1"/>
          </p:cNvPicPr>
          <p:nvPr/>
        </p:nvPicPr>
        <p:blipFill>
          <a:blip r:embed="rId3"/>
          <a:stretch>
            <a:fillRect/>
          </a:stretch>
        </p:blipFill>
        <p:spPr>
          <a:xfrm>
            <a:off x="5366086" y="2444504"/>
            <a:ext cx="774359" cy="726461"/>
          </a:xfrm>
          <a:prstGeom prst="rect">
            <a:avLst/>
          </a:prstGeom>
        </p:spPr>
      </p:pic>
    </p:spTree>
    <p:extLst>
      <p:ext uri="{BB962C8B-B14F-4D97-AF65-F5344CB8AC3E}">
        <p14:creationId xmlns:p14="http://schemas.microsoft.com/office/powerpoint/2010/main" val="643693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73134"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4695" y="627229"/>
            <a:ext cx="184706" cy="478462"/>
          </a:xfrm>
          <a:prstGeom prst="rect">
            <a:avLst/>
          </a:prstGeom>
          <a:noFill/>
        </p:spPr>
        <p:txBody>
          <a:bodyPr wrap="none" lIns="91428" tIns="45719" rIns="91428" bIns="45719" rtlCol="0">
            <a:spAutoFit/>
          </a:bodyPr>
          <a:lstStyle/>
          <a:p>
            <a:endParaRPr lang="en-US" sz="2509" dirty="0"/>
          </a:p>
        </p:txBody>
      </p:sp>
      <p:sp>
        <p:nvSpPr>
          <p:cNvPr id="13" name="Rectangle 12"/>
          <p:cNvSpPr/>
          <p:nvPr/>
        </p:nvSpPr>
        <p:spPr>
          <a:xfrm>
            <a:off x="1864157" y="375617"/>
            <a:ext cx="7322706" cy="954107"/>
          </a:xfrm>
          <a:prstGeom prst="rect">
            <a:avLst/>
          </a:prstGeom>
        </p:spPr>
        <p:txBody>
          <a:bodyPr wrap="square">
            <a:spAutoFit/>
          </a:bodyPr>
          <a:lstStyle/>
          <a:p>
            <a:r>
              <a:rPr lang="en-US" sz="2800" dirty="0" smtClean="0">
                <a:solidFill>
                  <a:schemeClr val="accent2"/>
                </a:solidFill>
              </a:rPr>
              <a:t>Staffed Review: </a:t>
            </a:r>
            <a:r>
              <a:rPr lang="en-US" sz="2800" dirty="0" smtClean="0">
                <a:solidFill>
                  <a:schemeClr val="accent2"/>
                </a:solidFill>
                <a:latin typeface="+mj-lt"/>
              </a:rPr>
              <a:t>With 9 dedicated review centers, we provide nationwide coverage.</a:t>
            </a:r>
            <a:endParaRPr lang="en-US" sz="2800" dirty="0">
              <a:solidFill>
                <a:schemeClr val="accent2"/>
              </a:solidFill>
              <a:latin typeface="+mj-lt"/>
            </a:endParaRPr>
          </a:p>
        </p:txBody>
      </p:sp>
      <p:sp>
        <p:nvSpPr>
          <p:cNvPr id="12" name="Rectangle 11">
            <a:extLst>
              <a:ext uri="{FF2B5EF4-FFF2-40B4-BE49-F238E27FC236}">
                <a16:creationId xmlns:a16="http://schemas.microsoft.com/office/drawing/2014/main" xmlns="" id="{F5A437AB-EDC0-1442-A5CC-DDF693920F38}"/>
              </a:ext>
            </a:extLst>
          </p:cNvPr>
          <p:cNvSpPr/>
          <p:nvPr/>
        </p:nvSpPr>
        <p:spPr>
          <a:xfrm>
            <a:off x="8896752" y="2137375"/>
            <a:ext cx="2723344" cy="1785104"/>
          </a:xfrm>
          <a:prstGeom prst="rect">
            <a:avLst/>
          </a:prstGeom>
        </p:spPr>
        <p:txBody>
          <a:bodyPr wrap="square">
            <a:spAutoFit/>
          </a:bodyPr>
          <a:lstStyle/>
          <a:p>
            <a:r>
              <a:rPr lang="en-US" sz="2000" b="1" dirty="0"/>
              <a:t>Purpose-Built Facilities.</a:t>
            </a:r>
            <a:endParaRPr lang="en-US" sz="2000" dirty="0"/>
          </a:p>
          <a:p>
            <a:r>
              <a:rPr lang="en-US" sz="1800" dirty="0">
                <a:solidFill>
                  <a:schemeClr val="bg1">
                    <a:lumMod val="65000"/>
                  </a:schemeClr>
                </a:solidFill>
              </a:rPr>
              <a:t>Our facilities serve one function only – document review. </a:t>
            </a:r>
            <a:r>
              <a:rPr lang="en-US" sz="1800" dirty="0" smtClean="0">
                <a:solidFill>
                  <a:schemeClr val="bg1">
                    <a:lumMod val="65000"/>
                  </a:schemeClr>
                </a:solidFill>
              </a:rPr>
              <a:t>We prioritize network and data security first.</a:t>
            </a:r>
            <a:endParaRPr lang="en-US" sz="1800" dirty="0">
              <a:solidFill>
                <a:schemeClr val="bg1">
                  <a:lumMod val="65000"/>
                </a:schemeClr>
              </a:solidFill>
            </a:endParaRPr>
          </a:p>
        </p:txBody>
      </p:sp>
      <p:cxnSp>
        <p:nvCxnSpPr>
          <p:cNvPr id="10" name="Straight Connector 9"/>
          <p:cNvCxnSpPr/>
          <p:nvPr/>
        </p:nvCxnSpPr>
        <p:spPr>
          <a:xfrm>
            <a:off x="1986561" y="1733549"/>
            <a:ext cx="920791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1996" y="1363643"/>
            <a:ext cx="1069142" cy="1384995"/>
          </a:xfrm>
          <a:prstGeom prst="rect">
            <a:avLst/>
          </a:prstGeom>
        </p:spPr>
        <p:txBody>
          <a:bodyPr wrap="square">
            <a:spAutoFit/>
          </a:bodyPr>
          <a:lstStyle/>
          <a:p>
            <a:pPr algn="ctr">
              <a:lnSpc>
                <a:spcPct val="150000"/>
              </a:lnSpc>
            </a:pPr>
            <a:r>
              <a:rPr lang="en-US" sz="1400" b="1" dirty="0" smtClean="0">
                <a:solidFill>
                  <a:schemeClr val="bg1"/>
                </a:solidFill>
              </a:rPr>
              <a:t>Document Review</a:t>
            </a:r>
            <a:r>
              <a:rPr lang="en-US" sz="1400" dirty="0" smtClean="0">
                <a:solidFill>
                  <a:schemeClr val="bg1"/>
                </a:solidFill>
                <a:latin typeface="+mj-lt"/>
              </a:rPr>
              <a:t>:</a:t>
            </a:r>
          </a:p>
          <a:p>
            <a:pPr algn="ctr">
              <a:lnSpc>
                <a:spcPct val="150000"/>
              </a:lnSpc>
            </a:pPr>
            <a:r>
              <a:rPr lang="en-US" sz="1400" dirty="0" smtClean="0">
                <a:solidFill>
                  <a:schemeClr val="bg1"/>
                </a:solidFill>
                <a:latin typeface="+mj-lt"/>
              </a:rPr>
              <a:t>Staffed Review</a:t>
            </a:r>
            <a:endParaRPr lang="en-US" sz="1400" dirty="0">
              <a:solidFill>
                <a:schemeClr val="bg1"/>
              </a:solidFill>
              <a:latin typeface="+mj-lt"/>
            </a:endParaRPr>
          </a:p>
        </p:txBody>
      </p:sp>
      <p:pic>
        <p:nvPicPr>
          <p:cNvPr id="17" name="Picture 16"/>
          <p:cNvPicPr>
            <a:picLocks noChangeAspect="1"/>
          </p:cNvPicPr>
          <p:nvPr/>
        </p:nvPicPr>
        <p:blipFill>
          <a:blip r:embed="rId3"/>
          <a:stretch>
            <a:fillRect/>
          </a:stretch>
        </p:blipFill>
        <p:spPr>
          <a:xfrm>
            <a:off x="446008" y="496298"/>
            <a:ext cx="479408" cy="44975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162" y="2170443"/>
            <a:ext cx="7725614" cy="4234541"/>
          </a:xfrm>
          <a:prstGeom prst="rect">
            <a:avLst/>
          </a:prstGeom>
        </p:spPr>
      </p:pic>
      <p:sp>
        <p:nvSpPr>
          <p:cNvPr id="21" name="Rectangle 20">
            <a:extLst>
              <a:ext uri="{FF2B5EF4-FFF2-40B4-BE49-F238E27FC236}">
                <a16:creationId xmlns:a16="http://schemas.microsoft.com/office/drawing/2014/main" xmlns="" id="{F5A437AB-EDC0-1442-A5CC-DDF693920F38}"/>
              </a:ext>
            </a:extLst>
          </p:cNvPr>
          <p:cNvSpPr/>
          <p:nvPr/>
        </p:nvSpPr>
        <p:spPr>
          <a:xfrm>
            <a:off x="8896752" y="4619880"/>
            <a:ext cx="3061885" cy="1785104"/>
          </a:xfrm>
          <a:prstGeom prst="rect">
            <a:avLst/>
          </a:prstGeom>
        </p:spPr>
        <p:txBody>
          <a:bodyPr wrap="square">
            <a:spAutoFit/>
          </a:bodyPr>
          <a:lstStyle/>
          <a:p>
            <a:r>
              <a:rPr lang="en-US" sz="2000" b="1" dirty="0"/>
              <a:t>A Deep Talent Pool.</a:t>
            </a:r>
            <a:endParaRPr lang="en-US" sz="2000" dirty="0"/>
          </a:p>
          <a:p>
            <a:r>
              <a:rPr lang="en-US" sz="1800" dirty="0" smtClean="0">
                <a:solidFill>
                  <a:schemeClr val="bg1">
                    <a:lumMod val="65000"/>
                  </a:schemeClr>
                </a:solidFill>
              </a:rPr>
              <a:t>Trustpoint </a:t>
            </a:r>
            <a:r>
              <a:rPr lang="en-US" sz="1800" dirty="0">
                <a:solidFill>
                  <a:schemeClr val="bg1">
                    <a:lumMod val="65000"/>
                  </a:schemeClr>
                </a:solidFill>
              </a:rPr>
              <a:t>has thousands of top review attorneys. We will assemble the right team with the right expertise for your case anytime, anywhere.</a:t>
            </a:r>
          </a:p>
        </p:txBody>
      </p:sp>
      <p:pic>
        <p:nvPicPr>
          <p:cNvPr id="2" name="Picture 1"/>
          <p:cNvPicPr>
            <a:picLocks noChangeAspect="1"/>
          </p:cNvPicPr>
          <p:nvPr/>
        </p:nvPicPr>
        <p:blipFill>
          <a:blip r:embed="rId5"/>
          <a:stretch>
            <a:fillRect/>
          </a:stretch>
        </p:blipFill>
        <p:spPr>
          <a:xfrm>
            <a:off x="8343900" y="2169182"/>
            <a:ext cx="552852" cy="440408"/>
          </a:xfrm>
          <a:prstGeom prst="rect">
            <a:avLst/>
          </a:prstGeom>
        </p:spPr>
      </p:pic>
      <p:pic>
        <p:nvPicPr>
          <p:cNvPr id="4" name="Picture 3"/>
          <p:cNvPicPr>
            <a:picLocks noChangeAspect="1"/>
          </p:cNvPicPr>
          <p:nvPr/>
        </p:nvPicPr>
        <p:blipFill>
          <a:blip r:embed="rId6"/>
          <a:stretch>
            <a:fillRect/>
          </a:stretch>
        </p:blipFill>
        <p:spPr>
          <a:xfrm>
            <a:off x="8242008" y="4687409"/>
            <a:ext cx="622086" cy="537735"/>
          </a:xfrm>
          <a:prstGeom prst="rect">
            <a:avLst/>
          </a:prstGeom>
        </p:spPr>
      </p:pic>
    </p:spTree>
    <p:extLst>
      <p:ext uri="{BB962C8B-B14F-4D97-AF65-F5344CB8AC3E}">
        <p14:creationId xmlns:p14="http://schemas.microsoft.com/office/powerpoint/2010/main" val="61177618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 y="0"/>
            <a:ext cx="12181173" cy="6858000"/>
          </a:xfrm>
          <a:prstGeom prst="rect">
            <a:avLst/>
          </a:prstGeom>
        </p:spPr>
      </p:pic>
      <p:sp>
        <p:nvSpPr>
          <p:cNvPr id="3" name="TextBox 2"/>
          <p:cNvSpPr txBox="1"/>
          <p:nvPr/>
        </p:nvSpPr>
        <p:spPr>
          <a:xfrm>
            <a:off x="1903412" y="5178995"/>
            <a:ext cx="8763000" cy="461663"/>
          </a:xfrm>
          <a:prstGeom prst="rect">
            <a:avLst/>
          </a:prstGeom>
          <a:noFill/>
        </p:spPr>
        <p:txBody>
          <a:bodyPr wrap="square" lIns="91428" tIns="45719" rIns="91428" bIns="45719" rtlCol="0">
            <a:spAutoFit/>
          </a:bodyPr>
          <a:lstStyle/>
          <a:p>
            <a:pPr algn="ctr"/>
            <a:endParaRPr lang="en-US" sz="2400" b="1" dirty="0"/>
          </a:p>
        </p:txBody>
      </p:sp>
      <p:pic>
        <p:nvPicPr>
          <p:cNvPr id="8" name="Picture 7"/>
          <p:cNvPicPr>
            <a:picLocks noChangeAspect="1"/>
          </p:cNvPicPr>
          <p:nvPr/>
        </p:nvPicPr>
        <p:blipFill>
          <a:blip r:embed="rId3"/>
          <a:stretch>
            <a:fillRect/>
          </a:stretch>
        </p:blipFill>
        <p:spPr>
          <a:xfrm>
            <a:off x="446008" y="496298"/>
            <a:ext cx="479408" cy="449754"/>
          </a:xfrm>
          <a:prstGeom prst="rect">
            <a:avLst/>
          </a:prstGeom>
        </p:spPr>
      </p:pic>
      <p:sp>
        <p:nvSpPr>
          <p:cNvPr id="10" name="Rectangle 9"/>
          <p:cNvSpPr/>
          <p:nvPr/>
        </p:nvSpPr>
        <p:spPr>
          <a:xfrm>
            <a:off x="1182069" y="2133192"/>
            <a:ext cx="5102843" cy="707886"/>
          </a:xfrm>
          <a:prstGeom prst="rect">
            <a:avLst/>
          </a:prstGeom>
        </p:spPr>
        <p:txBody>
          <a:bodyPr wrap="square">
            <a:spAutoFit/>
          </a:bodyPr>
          <a:lstStyle/>
          <a:p>
            <a:r>
              <a:rPr lang="en-US" sz="4000" b="1" dirty="0" err="1" smtClean="0">
                <a:solidFill>
                  <a:schemeClr val="bg1"/>
                </a:solidFill>
              </a:rPr>
              <a:t>Report.One</a:t>
            </a:r>
            <a:endParaRPr lang="en-US" sz="2400" b="1" dirty="0">
              <a:solidFill>
                <a:schemeClr val="bg1">
                  <a:lumMod val="85000"/>
                </a:schemeClr>
              </a:solidFill>
            </a:endParaRPr>
          </a:p>
        </p:txBody>
      </p:sp>
      <p:sp>
        <p:nvSpPr>
          <p:cNvPr id="5" name="Rectangle 4"/>
          <p:cNvSpPr/>
          <p:nvPr/>
        </p:nvSpPr>
        <p:spPr>
          <a:xfrm>
            <a:off x="1182069" y="2945991"/>
            <a:ext cx="3667517" cy="1200329"/>
          </a:xfrm>
          <a:prstGeom prst="rect">
            <a:avLst/>
          </a:prstGeom>
        </p:spPr>
        <p:txBody>
          <a:bodyPr wrap="square">
            <a:spAutoFit/>
          </a:bodyPr>
          <a:lstStyle/>
          <a:p>
            <a:r>
              <a:rPr lang="en-US" sz="2400" dirty="0">
                <a:solidFill>
                  <a:schemeClr val="bg1">
                    <a:lumMod val="95000"/>
                  </a:schemeClr>
                </a:solidFill>
              </a:rPr>
              <a:t>Our Court Reporting Provides Reliable </a:t>
            </a:r>
            <a:r>
              <a:rPr lang="en-US" sz="2400" dirty="0" smtClean="0">
                <a:solidFill>
                  <a:schemeClr val="bg1">
                    <a:lumMod val="95000"/>
                  </a:schemeClr>
                </a:solidFill>
              </a:rPr>
              <a:t>Staff &amp; </a:t>
            </a:r>
            <a:r>
              <a:rPr lang="en-US" sz="2400" dirty="0">
                <a:solidFill>
                  <a:schemeClr val="bg1">
                    <a:lumMod val="95000"/>
                  </a:schemeClr>
                </a:solidFill>
              </a:rPr>
              <a:t>Peerless Technology</a:t>
            </a:r>
            <a:r>
              <a:rPr lang="en-US" sz="2400" dirty="0" smtClean="0">
                <a:solidFill>
                  <a:schemeClr val="bg1">
                    <a:lumMod val="95000"/>
                  </a:schemeClr>
                </a:solidFill>
              </a:rPr>
              <a:t>.</a:t>
            </a:r>
            <a:endParaRPr lang="en-US" sz="2400" dirty="0">
              <a:solidFill>
                <a:schemeClr val="bg1">
                  <a:lumMod val="95000"/>
                </a:schemeClr>
              </a:solidFill>
            </a:endParaRPr>
          </a:p>
        </p:txBody>
      </p:sp>
    </p:spTree>
    <p:extLst>
      <p:ext uri="{BB962C8B-B14F-4D97-AF65-F5344CB8AC3E}">
        <p14:creationId xmlns:p14="http://schemas.microsoft.com/office/powerpoint/2010/main" val="688804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57477" y="946052"/>
            <a:ext cx="4631347" cy="5911948"/>
          </a:xfrm>
          <a:prstGeom prst="rect">
            <a:avLst/>
          </a:prstGeom>
        </p:spPr>
      </p:pic>
      <p:sp>
        <p:nvSpPr>
          <p:cNvPr id="20" name="Rectangle 19"/>
          <p:cNvSpPr/>
          <p:nvPr/>
        </p:nvSpPr>
        <p:spPr>
          <a:xfrm>
            <a:off x="0" y="0"/>
            <a:ext cx="1273134"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4695" y="627229"/>
            <a:ext cx="184706" cy="478462"/>
          </a:xfrm>
          <a:prstGeom prst="rect">
            <a:avLst/>
          </a:prstGeom>
          <a:noFill/>
        </p:spPr>
        <p:txBody>
          <a:bodyPr wrap="none" lIns="91428" tIns="45719" rIns="91428" bIns="45719" rtlCol="0">
            <a:spAutoFit/>
          </a:bodyPr>
          <a:lstStyle/>
          <a:p>
            <a:endParaRPr lang="en-US" sz="2509" dirty="0"/>
          </a:p>
        </p:txBody>
      </p:sp>
      <p:sp>
        <p:nvSpPr>
          <p:cNvPr id="13" name="Rectangle 12"/>
          <p:cNvSpPr/>
          <p:nvPr/>
        </p:nvSpPr>
        <p:spPr>
          <a:xfrm>
            <a:off x="1864157" y="375617"/>
            <a:ext cx="6487363" cy="2246769"/>
          </a:xfrm>
          <a:prstGeom prst="rect">
            <a:avLst/>
          </a:prstGeom>
        </p:spPr>
        <p:txBody>
          <a:bodyPr wrap="square">
            <a:spAutoFit/>
          </a:bodyPr>
          <a:lstStyle/>
          <a:p>
            <a:r>
              <a:rPr lang="en-US" sz="2800" dirty="0" smtClean="0">
                <a:solidFill>
                  <a:schemeClr val="accent2"/>
                </a:solidFill>
              </a:rPr>
              <a:t>Court Reporting: </a:t>
            </a:r>
            <a:r>
              <a:rPr lang="en-US" sz="2800" dirty="0">
                <a:solidFill>
                  <a:schemeClr val="accent2"/>
                </a:solidFill>
                <a:latin typeface="+mj-lt"/>
              </a:rPr>
              <a:t>We choose our court reporters for their history of accuracy, customer experience and on-time delivery. Our next-level technology simplifies the entire process.. </a:t>
            </a:r>
          </a:p>
        </p:txBody>
      </p:sp>
      <p:sp>
        <p:nvSpPr>
          <p:cNvPr id="7" name="Rectangle 6">
            <a:extLst>
              <a:ext uri="{FF2B5EF4-FFF2-40B4-BE49-F238E27FC236}">
                <a16:creationId xmlns:a16="http://schemas.microsoft.com/office/drawing/2014/main" xmlns="" id="{F5A437AB-EDC0-1442-A5CC-DDF693920F38}"/>
              </a:ext>
            </a:extLst>
          </p:cNvPr>
          <p:cNvSpPr/>
          <p:nvPr/>
        </p:nvSpPr>
        <p:spPr>
          <a:xfrm>
            <a:off x="2667721" y="3167097"/>
            <a:ext cx="3842975" cy="1231106"/>
          </a:xfrm>
          <a:prstGeom prst="rect">
            <a:avLst/>
          </a:prstGeom>
        </p:spPr>
        <p:txBody>
          <a:bodyPr wrap="square">
            <a:spAutoFit/>
          </a:bodyPr>
          <a:lstStyle/>
          <a:p>
            <a:r>
              <a:rPr lang="en-US" sz="2000" b="1" dirty="0"/>
              <a:t>Anytime, Anywhere.</a:t>
            </a:r>
            <a:endParaRPr lang="en-US" sz="2000" dirty="0"/>
          </a:p>
          <a:p>
            <a:r>
              <a:rPr lang="en-US" sz="1800" dirty="0">
                <a:solidFill>
                  <a:schemeClr val="bg1">
                    <a:lumMod val="65000"/>
                  </a:schemeClr>
                </a:solidFill>
              </a:rPr>
              <a:t>We offer a full suite of court reporting and deposition services, delivered nationwide with next day service. </a:t>
            </a:r>
          </a:p>
        </p:txBody>
      </p:sp>
      <p:sp>
        <p:nvSpPr>
          <p:cNvPr id="14" name="Rectangle 13">
            <a:extLst>
              <a:ext uri="{FF2B5EF4-FFF2-40B4-BE49-F238E27FC236}">
                <a16:creationId xmlns:a16="http://schemas.microsoft.com/office/drawing/2014/main" xmlns="" id="{F5A437AB-EDC0-1442-A5CC-DDF693920F38}"/>
              </a:ext>
            </a:extLst>
          </p:cNvPr>
          <p:cNvSpPr/>
          <p:nvPr/>
        </p:nvSpPr>
        <p:spPr>
          <a:xfrm>
            <a:off x="2629263" y="4833046"/>
            <a:ext cx="3680097" cy="1785104"/>
          </a:xfrm>
          <a:prstGeom prst="rect">
            <a:avLst/>
          </a:prstGeom>
        </p:spPr>
        <p:txBody>
          <a:bodyPr wrap="square">
            <a:spAutoFit/>
          </a:bodyPr>
          <a:lstStyle/>
          <a:p>
            <a:r>
              <a:rPr lang="en-US" sz="2000" b="1" dirty="0" smtClean="0"/>
              <a:t>Managed on Mobile.</a:t>
            </a:r>
            <a:endParaRPr lang="en-US" sz="2000" dirty="0" smtClean="0"/>
          </a:p>
          <a:p>
            <a:r>
              <a:rPr lang="en-US" sz="1800" dirty="0" smtClean="0">
                <a:solidFill>
                  <a:schemeClr val="bg1">
                    <a:lumMod val="65000"/>
                  </a:schemeClr>
                </a:solidFill>
              </a:rPr>
              <a:t>Our </a:t>
            </a:r>
            <a:r>
              <a:rPr lang="en-US" sz="1800" dirty="0">
                <a:solidFill>
                  <a:schemeClr val="bg1">
                    <a:lumMod val="65000"/>
                  </a:schemeClr>
                </a:solidFill>
              </a:rPr>
              <a:t>App features everything you’ll need to manage your reports, transcripts and depositions. </a:t>
            </a:r>
            <a:r>
              <a:rPr lang="en-US" sz="1800" dirty="0" smtClean="0">
                <a:solidFill>
                  <a:schemeClr val="bg1">
                    <a:lumMod val="65000"/>
                  </a:schemeClr>
                </a:solidFill>
              </a:rPr>
              <a:t>So </a:t>
            </a:r>
            <a:r>
              <a:rPr lang="en-US" sz="1800" dirty="0">
                <a:solidFill>
                  <a:schemeClr val="bg1">
                    <a:lumMod val="65000"/>
                  </a:schemeClr>
                </a:solidFill>
              </a:rPr>
              <a:t>wherever you are, you’re always in full command.</a:t>
            </a:r>
          </a:p>
        </p:txBody>
      </p:sp>
      <p:cxnSp>
        <p:nvCxnSpPr>
          <p:cNvPr id="10" name="Straight Connector 9"/>
          <p:cNvCxnSpPr/>
          <p:nvPr/>
        </p:nvCxnSpPr>
        <p:spPr>
          <a:xfrm>
            <a:off x="1986561" y="2826160"/>
            <a:ext cx="5965453" cy="411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1996" y="1363643"/>
            <a:ext cx="1069142" cy="705258"/>
          </a:xfrm>
          <a:prstGeom prst="rect">
            <a:avLst/>
          </a:prstGeom>
        </p:spPr>
        <p:txBody>
          <a:bodyPr wrap="square">
            <a:spAutoFit/>
          </a:bodyPr>
          <a:lstStyle/>
          <a:p>
            <a:pPr algn="ctr">
              <a:lnSpc>
                <a:spcPct val="150000"/>
              </a:lnSpc>
            </a:pPr>
            <a:r>
              <a:rPr lang="en-US" sz="1400" b="1" dirty="0" smtClean="0">
                <a:solidFill>
                  <a:schemeClr val="bg1"/>
                </a:solidFill>
              </a:rPr>
              <a:t>Court Reporting</a:t>
            </a:r>
            <a:endParaRPr lang="en-US" sz="1400" dirty="0" smtClean="0">
              <a:solidFill>
                <a:schemeClr val="bg1"/>
              </a:solidFill>
              <a:latin typeface="+mj-lt"/>
            </a:endParaRPr>
          </a:p>
        </p:txBody>
      </p:sp>
      <p:pic>
        <p:nvPicPr>
          <p:cNvPr id="17" name="Picture 16"/>
          <p:cNvPicPr>
            <a:picLocks noChangeAspect="1"/>
          </p:cNvPicPr>
          <p:nvPr/>
        </p:nvPicPr>
        <p:blipFill>
          <a:blip r:embed="rId4"/>
          <a:stretch>
            <a:fillRect/>
          </a:stretch>
        </p:blipFill>
        <p:spPr>
          <a:xfrm>
            <a:off x="446008" y="496298"/>
            <a:ext cx="479408" cy="449754"/>
          </a:xfrm>
          <a:prstGeom prst="rect">
            <a:avLst/>
          </a:prstGeom>
        </p:spPr>
      </p:pic>
      <p:pic>
        <p:nvPicPr>
          <p:cNvPr id="8" name="Picture 7"/>
          <p:cNvPicPr>
            <a:picLocks noChangeAspect="1"/>
          </p:cNvPicPr>
          <p:nvPr/>
        </p:nvPicPr>
        <p:blipFill>
          <a:blip r:embed="rId5"/>
          <a:stretch>
            <a:fillRect/>
          </a:stretch>
        </p:blipFill>
        <p:spPr>
          <a:xfrm>
            <a:off x="1936533" y="3144790"/>
            <a:ext cx="762000" cy="800100"/>
          </a:xfrm>
          <a:prstGeom prst="rect">
            <a:avLst/>
          </a:prstGeom>
        </p:spPr>
      </p:pic>
      <p:pic>
        <p:nvPicPr>
          <p:cNvPr id="11" name="Picture 10"/>
          <p:cNvPicPr>
            <a:picLocks noChangeAspect="1"/>
          </p:cNvPicPr>
          <p:nvPr/>
        </p:nvPicPr>
        <p:blipFill>
          <a:blip r:embed="rId6"/>
          <a:stretch>
            <a:fillRect/>
          </a:stretch>
        </p:blipFill>
        <p:spPr>
          <a:xfrm>
            <a:off x="1997493" y="4816661"/>
            <a:ext cx="622300" cy="850900"/>
          </a:xfrm>
          <a:prstGeom prst="rect">
            <a:avLst/>
          </a:prstGeom>
        </p:spPr>
      </p:pic>
    </p:spTree>
    <p:extLst>
      <p:ext uri="{BB962C8B-B14F-4D97-AF65-F5344CB8AC3E}">
        <p14:creationId xmlns:p14="http://schemas.microsoft.com/office/powerpoint/2010/main" val="120871731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123305" cy="6858000"/>
          </a:xfrm>
          <a:prstGeom prst="rect">
            <a:avLst/>
          </a:prstGeom>
        </p:spPr>
      </p:pic>
      <p:sp>
        <p:nvSpPr>
          <p:cNvPr id="5" name="Rectangle 4"/>
          <p:cNvSpPr/>
          <p:nvPr/>
        </p:nvSpPr>
        <p:spPr>
          <a:xfrm>
            <a:off x="0" y="0"/>
            <a:ext cx="6123304" cy="6858000"/>
          </a:xfrm>
          <a:prstGeom prst="rect">
            <a:avLst/>
          </a:prstGeom>
          <a:solidFill>
            <a:schemeClr val="accent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3305" y="0"/>
            <a:ext cx="6065520" cy="6858000"/>
          </a:xfrm>
          <a:prstGeom prst="rect">
            <a:avLst/>
          </a:prstGeom>
        </p:spPr>
      </p:pic>
      <p:sp>
        <p:nvSpPr>
          <p:cNvPr id="3" name="TextBox 2"/>
          <p:cNvSpPr txBox="1"/>
          <p:nvPr/>
        </p:nvSpPr>
        <p:spPr>
          <a:xfrm>
            <a:off x="-134695" y="627229"/>
            <a:ext cx="184706" cy="478462"/>
          </a:xfrm>
          <a:prstGeom prst="rect">
            <a:avLst/>
          </a:prstGeom>
          <a:noFill/>
        </p:spPr>
        <p:txBody>
          <a:bodyPr wrap="none" lIns="91428" tIns="45719" rIns="91428" bIns="45719" rtlCol="0">
            <a:spAutoFit/>
          </a:bodyPr>
          <a:lstStyle/>
          <a:p>
            <a:endParaRPr lang="en-US" sz="2509" dirty="0"/>
          </a:p>
        </p:txBody>
      </p:sp>
      <p:pic>
        <p:nvPicPr>
          <p:cNvPr id="17" name="Picture 16"/>
          <p:cNvPicPr>
            <a:picLocks noChangeAspect="1"/>
          </p:cNvPicPr>
          <p:nvPr/>
        </p:nvPicPr>
        <p:blipFill>
          <a:blip r:embed="rId5"/>
          <a:stretch>
            <a:fillRect/>
          </a:stretch>
        </p:blipFill>
        <p:spPr>
          <a:xfrm>
            <a:off x="446008" y="496298"/>
            <a:ext cx="479408" cy="449754"/>
          </a:xfrm>
          <a:prstGeom prst="rect">
            <a:avLst/>
          </a:prstGeom>
        </p:spPr>
      </p:pic>
      <p:sp>
        <p:nvSpPr>
          <p:cNvPr id="12" name="Rectangle 11">
            <a:extLst>
              <a:ext uri="{FF2B5EF4-FFF2-40B4-BE49-F238E27FC236}">
                <a16:creationId xmlns:a16="http://schemas.microsoft.com/office/drawing/2014/main" xmlns="" id="{F5A437AB-EDC0-1442-A5CC-DDF693920F38}"/>
              </a:ext>
            </a:extLst>
          </p:cNvPr>
          <p:cNvSpPr/>
          <p:nvPr/>
        </p:nvSpPr>
        <p:spPr>
          <a:xfrm>
            <a:off x="7592541" y="2630303"/>
            <a:ext cx="3460773" cy="1446550"/>
          </a:xfrm>
          <a:prstGeom prst="rect">
            <a:avLst/>
          </a:prstGeom>
        </p:spPr>
        <p:txBody>
          <a:bodyPr wrap="square">
            <a:spAutoFit/>
          </a:bodyPr>
          <a:lstStyle/>
          <a:p>
            <a:pPr algn="ctr"/>
            <a:r>
              <a:rPr lang="en-US" sz="4000" b="1" dirty="0" smtClean="0">
                <a:solidFill>
                  <a:schemeClr val="bg1"/>
                </a:solidFill>
              </a:rPr>
              <a:t>Legal Staffing.</a:t>
            </a:r>
            <a:r>
              <a:rPr lang="en-US" sz="2800" b="1" dirty="0">
                <a:solidFill>
                  <a:schemeClr val="bg1"/>
                </a:solidFill>
              </a:rPr>
              <a:t/>
            </a:r>
            <a:br>
              <a:rPr lang="en-US" sz="2800" b="1" dirty="0">
                <a:solidFill>
                  <a:schemeClr val="bg1"/>
                </a:solidFill>
              </a:rPr>
            </a:br>
            <a:r>
              <a:rPr lang="en-US" sz="2400" dirty="0" smtClean="0">
                <a:solidFill>
                  <a:schemeClr val="bg1"/>
                </a:solidFill>
              </a:rPr>
              <a:t>Experts </a:t>
            </a:r>
            <a:r>
              <a:rPr lang="en-US" sz="2400" dirty="0">
                <a:solidFill>
                  <a:schemeClr val="bg1"/>
                </a:solidFill>
              </a:rPr>
              <a:t>Providing Immediate Value.</a:t>
            </a:r>
          </a:p>
        </p:txBody>
      </p:sp>
      <p:sp>
        <p:nvSpPr>
          <p:cNvPr id="14" name="Rectangle 13">
            <a:extLst>
              <a:ext uri="{FF2B5EF4-FFF2-40B4-BE49-F238E27FC236}">
                <a16:creationId xmlns:a16="http://schemas.microsoft.com/office/drawing/2014/main" xmlns="" id="{F5A437AB-EDC0-1442-A5CC-DDF693920F38}"/>
              </a:ext>
            </a:extLst>
          </p:cNvPr>
          <p:cNvSpPr/>
          <p:nvPr/>
        </p:nvSpPr>
        <p:spPr>
          <a:xfrm>
            <a:off x="1331264" y="2521059"/>
            <a:ext cx="3460773" cy="1815882"/>
          </a:xfrm>
          <a:prstGeom prst="rect">
            <a:avLst/>
          </a:prstGeom>
        </p:spPr>
        <p:txBody>
          <a:bodyPr wrap="square">
            <a:spAutoFit/>
          </a:bodyPr>
          <a:lstStyle/>
          <a:p>
            <a:pPr algn="ctr"/>
            <a:r>
              <a:rPr lang="en-US" sz="4000" b="1" dirty="0" smtClean="0">
                <a:solidFill>
                  <a:schemeClr val="bg1"/>
                </a:solidFill>
              </a:rPr>
              <a:t>Translations.</a:t>
            </a:r>
            <a:r>
              <a:rPr lang="en-US" sz="2800" b="1" dirty="0">
                <a:solidFill>
                  <a:schemeClr val="bg1"/>
                </a:solidFill>
              </a:rPr>
              <a:t/>
            </a:r>
            <a:br>
              <a:rPr lang="en-US" sz="2800" b="1" dirty="0">
                <a:solidFill>
                  <a:schemeClr val="bg1"/>
                </a:solidFill>
              </a:rPr>
            </a:br>
            <a:r>
              <a:rPr lang="en-US" sz="2400" dirty="0">
                <a:solidFill>
                  <a:schemeClr val="bg1"/>
                </a:solidFill>
              </a:rPr>
              <a:t>Global Translation Solutions for the Legal Marketplace</a:t>
            </a:r>
          </a:p>
        </p:txBody>
      </p:sp>
    </p:spTree>
    <p:extLst>
      <p:ext uri="{BB962C8B-B14F-4D97-AF65-F5344CB8AC3E}">
        <p14:creationId xmlns:p14="http://schemas.microsoft.com/office/powerpoint/2010/main" val="106230191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731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4695" y="627229"/>
            <a:ext cx="184706" cy="478462"/>
          </a:xfrm>
          <a:prstGeom prst="rect">
            <a:avLst/>
          </a:prstGeom>
          <a:noFill/>
        </p:spPr>
        <p:txBody>
          <a:bodyPr wrap="none" lIns="91428" tIns="45719" rIns="91428" bIns="45719" rtlCol="0">
            <a:spAutoFit/>
          </a:bodyPr>
          <a:lstStyle/>
          <a:p>
            <a:endParaRPr lang="en-US" sz="2509" dirty="0"/>
          </a:p>
        </p:txBody>
      </p:sp>
      <p:sp>
        <p:nvSpPr>
          <p:cNvPr id="13" name="Rectangle 12"/>
          <p:cNvSpPr/>
          <p:nvPr/>
        </p:nvSpPr>
        <p:spPr>
          <a:xfrm>
            <a:off x="1864157" y="375617"/>
            <a:ext cx="7322706" cy="1815882"/>
          </a:xfrm>
          <a:prstGeom prst="rect">
            <a:avLst/>
          </a:prstGeom>
        </p:spPr>
        <p:txBody>
          <a:bodyPr wrap="square">
            <a:spAutoFit/>
          </a:bodyPr>
          <a:lstStyle/>
          <a:p>
            <a:r>
              <a:rPr lang="en-US" sz="2800" dirty="0" smtClean="0">
                <a:solidFill>
                  <a:schemeClr val="accent2"/>
                </a:solidFill>
              </a:rPr>
              <a:t>Legal Translations: </a:t>
            </a:r>
            <a:r>
              <a:rPr lang="en-US" sz="2800" dirty="0">
                <a:solidFill>
                  <a:schemeClr val="accent2"/>
                </a:solidFill>
                <a:latin typeface="+mj-lt"/>
              </a:rPr>
              <a:t>In a fast-paced global market, translations play a critical role. When you need absolute precision, delivered accurately and on time, </a:t>
            </a:r>
            <a:r>
              <a:rPr lang="en-US" sz="2800" dirty="0" err="1">
                <a:solidFill>
                  <a:schemeClr val="accent2"/>
                </a:solidFill>
                <a:latin typeface="+mj-lt"/>
              </a:rPr>
              <a:t>Trustpoint.One</a:t>
            </a:r>
            <a:r>
              <a:rPr lang="en-US" sz="2800" dirty="0">
                <a:solidFill>
                  <a:schemeClr val="accent2"/>
                </a:solidFill>
                <a:latin typeface="+mj-lt"/>
              </a:rPr>
              <a:t> delivers</a:t>
            </a:r>
            <a:r>
              <a:rPr lang="en-US" sz="2800" dirty="0" smtClean="0">
                <a:solidFill>
                  <a:schemeClr val="accent2"/>
                </a:solidFill>
                <a:latin typeface="+mj-lt"/>
              </a:rPr>
              <a:t>.</a:t>
            </a:r>
            <a:endParaRPr lang="en-US" sz="2800" dirty="0">
              <a:solidFill>
                <a:schemeClr val="accent2"/>
              </a:solidFill>
              <a:latin typeface="+mj-lt"/>
            </a:endParaRPr>
          </a:p>
        </p:txBody>
      </p:sp>
      <p:sp>
        <p:nvSpPr>
          <p:cNvPr id="7" name="Rectangle 6">
            <a:extLst>
              <a:ext uri="{FF2B5EF4-FFF2-40B4-BE49-F238E27FC236}">
                <a16:creationId xmlns:a16="http://schemas.microsoft.com/office/drawing/2014/main" xmlns="" id="{F5A437AB-EDC0-1442-A5CC-DDF693920F38}"/>
              </a:ext>
            </a:extLst>
          </p:cNvPr>
          <p:cNvSpPr/>
          <p:nvPr/>
        </p:nvSpPr>
        <p:spPr>
          <a:xfrm>
            <a:off x="2667721" y="3116281"/>
            <a:ext cx="3842975" cy="3170099"/>
          </a:xfrm>
          <a:prstGeom prst="rect">
            <a:avLst/>
          </a:prstGeom>
        </p:spPr>
        <p:txBody>
          <a:bodyPr wrap="square">
            <a:spAutoFit/>
          </a:bodyPr>
          <a:lstStyle/>
          <a:p>
            <a:r>
              <a:rPr lang="en-US" sz="2000" b="1" dirty="0"/>
              <a:t>In-depth Experience.</a:t>
            </a:r>
            <a:endParaRPr lang="en-US" sz="2000" dirty="0"/>
          </a:p>
          <a:p>
            <a:r>
              <a:rPr lang="en-US" sz="1800" dirty="0">
                <a:solidFill>
                  <a:schemeClr val="bg1">
                    <a:lumMod val="65000"/>
                  </a:schemeClr>
                </a:solidFill>
              </a:rPr>
              <a:t>As one of the nation’s largest integrated legal solutions providers, we have the expertise to fully understand your legal challenges and the importance of legal translations. We have experience in an extensive range of matters, including FCPA/Bribery Act investigations, cross-border disputes, arbitrations, antitrust and patent litigation.</a:t>
            </a:r>
          </a:p>
        </p:txBody>
      </p:sp>
      <p:sp>
        <p:nvSpPr>
          <p:cNvPr id="14" name="Rectangle 13">
            <a:extLst>
              <a:ext uri="{FF2B5EF4-FFF2-40B4-BE49-F238E27FC236}">
                <a16:creationId xmlns:a16="http://schemas.microsoft.com/office/drawing/2014/main" xmlns="" id="{F5A437AB-EDC0-1442-A5CC-DDF693920F38}"/>
              </a:ext>
            </a:extLst>
          </p:cNvPr>
          <p:cNvSpPr/>
          <p:nvPr/>
        </p:nvSpPr>
        <p:spPr>
          <a:xfrm>
            <a:off x="7491235" y="3146761"/>
            <a:ext cx="3842975" cy="2893100"/>
          </a:xfrm>
          <a:prstGeom prst="rect">
            <a:avLst/>
          </a:prstGeom>
        </p:spPr>
        <p:txBody>
          <a:bodyPr wrap="square">
            <a:spAutoFit/>
          </a:bodyPr>
          <a:lstStyle/>
          <a:p>
            <a:r>
              <a:rPr lang="en-US" sz="2000" b="1" dirty="0"/>
              <a:t>Priority Support.</a:t>
            </a:r>
            <a:br>
              <a:rPr lang="en-US" sz="2000" b="1" dirty="0"/>
            </a:br>
            <a:r>
              <a:rPr lang="en-US" sz="1800" dirty="0">
                <a:solidFill>
                  <a:schemeClr val="bg1">
                    <a:lumMod val="65000"/>
                  </a:schemeClr>
                </a:solidFill>
              </a:rPr>
              <a:t>Our dedicated team of Project Managers will work closely with you to ensure that your translation needs are met, so you can focus on other aspects of your case. Backed by a certified quality-assurance program, we handle your documents with the confidentiality and expertise we know you expect. </a:t>
            </a:r>
          </a:p>
        </p:txBody>
      </p:sp>
      <p:cxnSp>
        <p:nvCxnSpPr>
          <p:cNvPr id="10" name="Straight Connector 9"/>
          <p:cNvCxnSpPr/>
          <p:nvPr/>
        </p:nvCxnSpPr>
        <p:spPr>
          <a:xfrm>
            <a:off x="1986561" y="2654072"/>
            <a:ext cx="920791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1996" y="1363643"/>
            <a:ext cx="1069142" cy="1061829"/>
          </a:xfrm>
          <a:prstGeom prst="rect">
            <a:avLst/>
          </a:prstGeom>
        </p:spPr>
        <p:txBody>
          <a:bodyPr wrap="square">
            <a:spAutoFit/>
          </a:bodyPr>
          <a:lstStyle/>
          <a:p>
            <a:pPr algn="ctr">
              <a:lnSpc>
                <a:spcPct val="150000"/>
              </a:lnSpc>
            </a:pPr>
            <a:r>
              <a:rPr lang="en-US" sz="1400" b="1" dirty="0" smtClean="0">
                <a:solidFill>
                  <a:schemeClr val="bg1"/>
                </a:solidFill>
              </a:rPr>
              <a:t>Translation</a:t>
            </a:r>
            <a:endParaRPr lang="en-US" sz="1400" dirty="0" smtClean="0">
              <a:solidFill>
                <a:schemeClr val="bg1"/>
              </a:solidFill>
              <a:latin typeface="+mj-lt"/>
            </a:endParaRPr>
          </a:p>
          <a:p>
            <a:pPr algn="ctr">
              <a:lnSpc>
                <a:spcPct val="150000"/>
              </a:lnSpc>
            </a:pPr>
            <a:r>
              <a:rPr lang="en-US" sz="1400" dirty="0" smtClean="0">
                <a:solidFill>
                  <a:schemeClr val="bg1"/>
                </a:solidFill>
                <a:latin typeface="+mj-lt"/>
              </a:rPr>
              <a:t>Legal Translations</a:t>
            </a:r>
            <a:endParaRPr lang="en-US" sz="1400" dirty="0">
              <a:solidFill>
                <a:schemeClr val="bg1"/>
              </a:solidFill>
              <a:latin typeface="+mj-lt"/>
            </a:endParaRPr>
          </a:p>
        </p:txBody>
      </p:sp>
      <p:pic>
        <p:nvPicPr>
          <p:cNvPr id="17" name="Picture 16"/>
          <p:cNvPicPr>
            <a:picLocks noChangeAspect="1"/>
          </p:cNvPicPr>
          <p:nvPr/>
        </p:nvPicPr>
        <p:blipFill>
          <a:blip r:embed="rId3"/>
          <a:stretch>
            <a:fillRect/>
          </a:stretch>
        </p:blipFill>
        <p:spPr>
          <a:xfrm>
            <a:off x="446008" y="496298"/>
            <a:ext cx="479408" cy="449754"/>
          </a:xfrm>
          <a:prstGeom prst="rect">
            <a:avLst/>
          </a:prstGeom>
        </p:spPr>
      </p:pic>
      <p:pic>
        <p:nvPicPr>
          <p:cNvPr id="4" name="Picture 3"/>
          <p:cNvPicPr>
            <a:picLocks noChangeAspect="1"/>
          </p:cNvPicPr>
          <p:nvPr/>
        </p:nvPicPr>
        <p:blipFill>
          <a:blip r:embed="rId4"/>
          <a:stretch>
            <a:fillRect/>
          </a:stretch>
        </p:blipFill>
        <p:spPr>
          <a:xfrm>
            <a:off x="1925363" y="3101041"/>
            <a:ext cx="711877" cy="785159"/>
          </a:xfrm>
          <a:prstGeom prst="rect">
            <a:avLst/>
          </a:prstGeom>
        </p:spPr>
      </p:pic>
      <p:pic>
        <p:nvPicPr>
          <p:cNvPr id="5" name="Picture 4"/>
          <p:cNvPicPr>
            <a:picLocks noChangeAspect="1"/>
          </p:cNvPicPr>
          <p:nvPr/>
        </p:nvPicPr>
        <p:blipFill>
          <a:blip r:embed="rId5"/>
          <a:stretch>
            <a:fillRect/>
          </a:stretch>
        </p:blipFill>
        <p:spPr>
          <a:xfrm>
            <a:off x="6804206" y="3177240"/>
            <a:ext cx="592584" cy="632759"/>
          </a:xfrm>
          <a:prstGeom prst="rect">
            <a:avLst/>
          </a:prstGeom>
        </p:spPr>
      </p:pic>
    </p:spTree>
    <p:extLst>
      <p:ext uri="{BB962C8B-B14F-4D97-AF65-F5344CB8AC3E}">
        <p14:creationId xmlns:p14="http://schemas.microsoft.com/office/powerpoint/2010/main" val="59024766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1273134"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4695" y="627229"/>
            <a:ext cx="184706" cy="478462"/>
          </a:xfrm>
          <a:prstGeom prst="rect">
            <a:avLst/>
          </a:prstGeom>
          <a:noFill/>
        </p:spPr>
        <p:txBody>
          <a:bodyPr wrap="none" lIns="91428" tIns="45719" rIns="91428" bIns="45719" rtlCol="0">
            <a:spAutoFit/>
          </a:bodyPr>
          <a:lstStyle/>
          <a:p>
            <a:endParaRPr lang="en-US" sz="2509" dirty="0"/>
          </a:p>
        </p:txBody>
      </p:sp>
      <p:sp>
        <p:nvSpPr>
          <p:cNvPr id="13" name="Rectangle 12"/>
          <p:cNvSpPr/>
          <p:nvPr/>
        </p:nvSpPr>
        <p:spPr>
          <a:xfrm>
            <a:off x="1864157" y="375617"/>
            <a:ext cx="6805710" cy="1815882"/>
          </a:xfrm>
          <a:prstGeom prst="rect">
            <a:avLst/>
          </a:prstGeom>
        </p:spPr>
        <p:txBody>
          <a:bodyPr wrap="square">
            <a:spAutoFit/>
          </a:bodyPr>
          <a:lstStyle/>
          <a:p>
            <a:r>
              <a:rPr lang="en-US" sz="2800" smtClean="0">
                <a:solidFill>
                  <a:schemeClr val="accent2"/>
                </a:solidFill>
              </a:rPr>
              <a:t>Legal Staffing: </a:t>
            </a:r>
            <a:r>
              <a:rPr lang="en-US" sz="2800" dirty="0">
                <a:solidFill>
                  <a:schemeClr val="accent2"/>
                </a:solidFill>
                <a:latin typeface="+mj-lt"/>
              </a:rPr>
              <a:t>Members of our recruiting, sales and leadership teams are experienced legal specialists. The quality of our placements reflects this expertise.</a:t>
            </a:r>
          </a:p>
        </p:txBody>
      </p:sp>
      <p:sp>
        <p:nvSpPr>
          <p:cNvPr id="7" name="Rectangle 6">
            <a:extLst>
              <a:ext uri="{FF2B5EF4-FFF2-40B4-BE49-F238E27FC236}">
                <a16:creationId xmlns:a16="http://schemas.microsoft.com/office/drawing/2014/main" xmlns="" id="{F5A437AB-EDC0-1442-A5CC-DDF693920F38}"/>
              </a:ext>
            </a:extLst>
          </p:cNvPr>
          <p:cNvSpPr/>
          <p:nvPr/>
        </p:nvSpPr>
        <p:spPr>
          <a:xfrm>
            <a:off x="2667721" y="3209013"/>
            <a:ext cx="3842975" cy="2862322"/>
          </a:xfrm>
          <a:prstGeom prst="rect">
            <a:avLst/>
          </a:prstGeom>
        </p:spPr>
        <p:txBody>
          <a:bodyPr wrap="square">
            <a:spAutoFit/>
          </a:bodyPr>
          <a:lstStyle/>
          <a:p>
            <a:r>
              <a:rPr lang="en-US" sz="2000" b="1" dirty="0"/>
              <a:t>Legal Contract Staffing.</a:t>
            </a:r>
            <a:br>
              <a:rPr lang="en-US" sz="2000" b="1" dirty="0"/>
            </a:br>
            <a:r>
              <a:rPr lang="en-US" sz="2000" dirty="0">
                <a:solidFill>
                  <a:schemeClr val="bg1">
                    <a:lumMod val="65000"/>
                  </a:schemeClr>
                </a:solidFill>
              </a:rPr>
              <a:t>Our vetted, top-tier contract workforce is available nationwide. As one of the nation’s largest full-service providers, we have the ability to staff up to 1,200 contract attorneys at any given time. Our process guarantees our team is ready to hit the ground running</a:t>
            </a:r>
            <a:r>
              <a:rPr lang="en-US" sz="2000" dirty="0"/>
              <a:t>.</a:t>
            </a:r>
          </a:p>
        </p:txBody>
      </p:sp>
      <p:cxnSp>
        <p:nvCxnSpPr>
          <p:cNvPr id="10" name="Straight Connector 9"/>
          <p:cNvCxnSpPr/>
          <p:nvPr/>
        </p:nvCxnSpPr>
        <p:spPr>
          <a:xfrm>
            <a:off x="1986561" y="2353733"/>
            <a:ext cx="920791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1996" y="1363643"/>
            <a:ext cx="1069142" cy="705258"/>
          </a:xfrm>
          <a:prstGeom prst="rect">
            <a:avLst/>
          </a:prstGeom>
        </p:spPr>
        <p:txBody>
          <a:bodyPr wrap="square">
            <a:spAutoFit/>
          </a:bodyPr>
          <a:lstStyle/>
          <a:p>
            <a:pPr algn="ctr">
              <a:lnSpc>
                <a:spcPct val="150000"/>
              </a:lnSpc>
            </a:pPr>
            <a:r>
              <a:rPr lang="en-US" sz="1400" b="1" dirty="0" smtClean="0">
                <a:solidFill>
                  <a:schemeClr val="bg1"/>
                </a:solidFill>
              </a:rPr>
              <a:t>Legal Staffing</a:t>
            </a:r>
            <a:endParaRPr lang="en-US" sz="1400" dirty="0" smtClean="0">
              <a:solidFill>
                <a:schemeClr val="bg1"/>
              </a:solidFill>
              <a:latin typeface="+mj-lt"/>
            </a:endParaRPr>
          </a:p>
        </p:txBody>
      </p:sp>
      <p:pic>
        <p:nvPicPr>
          <p:cNvPr id="17" name="Picture 16"/>
          <p:cNvPicPr>
            <a:picLocks noChangeAspect="1"/>
          </p:cNvPicPr>
          <p:nvPr/>
        </p:nvPicPr>
        <p:blipFill>
          <a:blip r:embed="rId3"/>
          <a:stretch>
            <a:fillRect/>
          </a:stretch>
        </p:blipFill>
        <p:spPr>
          <a:xfrm>
            <a:off x="446008" y="496298"/>
            <a:ext cx="479408" cy="449754"/>
          </a:xfrm>
          <a:prstGeom prst="rect">
            <a:avLst/>
          </a:prstGeom>
        </p:spPr>
      </p:pic>
      <p:sp>
        <p:nvSpPr>
          <p:cNvPr id="23" name="Rectangle 22">
            <a:extLst>
              <a:ext uri="{FF2B5EF4-FFF2-40B4-BE49-F238E27FC236}">
                <a16:creationId xmlns:a16="http://schemas.microsoft.com/office/drawing/2014/main" xmlns="" id="{F5A437AB-EDC0-1442-A5CC-DDF693920F38}"/>
              </a:ext>
            </a:extLst>
          </p:cNvPr>
          <p:cNvSpPr/>
          <p:nvPr/>
        </p:nvSpPr>
        <p:spPr>
          <a:xfrm>
            <a:off x="7351498" y="3209013"/>
            <a:ext cx="3842975" cy="2862322"/>
          </a:xfrm>
          <a:prstGeom prst="rect">
            <a:avLst/>
          </a:prstGeom>
        </p:spPr>
        <p:txBody>
          <a:bodyPr wrap="square">
            <a:spAutoFit/>
          </a:bodyPr>
          <a:lstStyle/>
          <a:p>
            <a:r>
              <a:rPr lang="en-US" sz="2000" b="1" dirty="0" smtClean="0"/>
              <a:t>Permanent Placements.</a:t>
            </a:r>
            <a:br>
              <a:rPr lang="en-US" sz="2000" b="1" dirty="0" smtClean="0"/>
            </a:br>
            <a:r>
              <a:rPr lang="en-US" sz="2000" dirty="0" smtClean="0">
                <a:solidFill>
                  <a:schemeClr val="bg1">
                    <a:lumMod val="65000"/>
                  </a:schemeClr>
                </a:solidFill>
              </a:rPr>
              <a:t>The </a:t>
            </a:r>
            <a:r>
              <a:rPr lang="en-US" sz="2000" dirty="0">
                <a:solidFill>
                  <a:schemeClr val="bg1">
                    <a:lumMod val="65000"/>
                  </a:schemeClr>
                </a:solidFill>
              </a:rPr>
              <a:t>Trustpoint Attorney Recruitment Team is aligned with the nation’s top legal professionals. Our customized approach to matching talent with opportunity has provided immediate value to our law firm and corporate clients, since 1987.</a:t>
            </a:r>
          </a:p>
        </p:txBody>
      </p:sp>
      <p:pic>
        <p:nvPicPr>
          <p:cNvPr id="4" name="Picture 3"/>
          <p:cNvPicPr>
            <a:picLocks noChangeAspect="1"/>
          </p:cNvPicPr>
          <p:nvPr/>
        </p:nvPicPr>
        <p:blipFill>
          <a:blip r:embed="rId4"/>
          <a:stretch>
            <a:fillRect/>
          </a:stretch>
        </p:blipFill>
        <p:spPr>
          <a:xfrm>
            <a:off x="6652998" y="3225397"/>
            <a:ext cx="698500" cy="762000"/>
          </a:xfrm>
          <a:prstGeom prst="rect">
            <a:avLst/>
          </a:prstGeom>
        </p:spPr>
      </p:pic>
      <p:pic>
        <p:nvPicPr>
          <p:cNvPr id="5" name="Picture 4"/>
          <p:cNvPicPr>
            <a:picLocks noChangeAspect="1"/>
          </p:cNvPicPr>
          <p:nvPr/>
        </p:nvPicPr>
        <p:blipFill>
          <a:blip r:embed="rId5"/>
          <a:stretch>
            <a:fillRect/>
          </a:stretch>
        </p:blipFill>
        <p:spPr>
          <a:xfrm>
            <a:off x="1994621" y="3276197"/>
            <a:ext cx="647700" cy="711200"/>
          </a:xfrm>
          <a:prstGeom prst="rect">
            <a:avLst/>
          </a:prstGeom>
        </p:spPr>
      </p:pic>
    </p:spTree>
    <p:extLst>
      <p:ext uri="{BB962C8B-B14F-4D97-AF65-F5344CB8AC3E}">
        <p14:creationId xmlns:p14="http://schemas.microsoft.com/office/powerpoint/2010/main" val="22636589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
        <p:nvSpPr>
          <p:cNvPr id="5" name="Rectangle 4"/>
          <p:cNvSpPr/>
          <p:nvPr/>
        </p:nvSpPr>
        <p:spPr>
          <a:xfrm>
            <a:off x="1182069" y="2018889"/>
            <a:ext cx="5102843" cy="707886"/>
          </a:xfrm>
          <a:prstGeom prst="rect">
            <a:avLst/>
          </a:prstGeom>
        </p:spPr>
        <p:txBody>
          <a:bodyPr wrap="square">
            <a:spAutoFit/>
          </a:bodyPr>
          <a:lstStyle/>
          <a:p>
            <a:r>
              <a:rPr lang="en-US" sz="4000" b="1" dirty="0" smtClean="0"/>
              <a:t>Priority Support</a:t>
            </a:r>
            <a:endParaRPr lang="en-US" sz="2400" b="1" dirty="0"/>
          </a:p>
        </p:txBody>
      </p:sp>
      <p:sp>
        <p:nvSpPr>
          <p:cNvPr id="6" name="Rectangle 5"/>
          <p:cNvSpPr/>
          <p:nvPr/>
        </p:nvSpPr>
        <p:spPr>
          <a:xfrm>
            <a:off x="1182069" y="2831688"/>
            <a:ext cx="5102843" cy="1938992"/>
          </a:xfrm>
          <a:prstGeom prst="rect">
            <a:avLst/>
          </a:prstGeom>
        </p:spPr>
        <p:txBody>
          <a:bodyPr wrap="square">
            <a:spAutoFit/>
          </a:bodyPr>
          <a:lstStyle/>
          <a:p>
            <a:r>
              <a:rPr lang="en-US" sz="2400" dirty="0">
                <a:solidFill>
                  <a:schemeClr val="bg1">
                    <a:lumMod val="65000"/>
                  </a:schemeClr>
                </a:solidFill>
              </a:rPr>
              <a:t>Customer support is a cornerstone of Trustpoint’s business. Every division and every solution is supported by a dedicated team that is here to make make your life easier.</a:t>
            </a:r>
          </a:p>
        </p:txBody>
      </p:sp>
      <p:pic>
        <p:nvPicPr>
          <p:cNvPr id="9" name="Picture 8"/>
          <p:cNvPicPr>
            <a:picLocks noChangeAspect="1"/>
          </p:cNvPicPr>
          <p:nvPr/>
        </p:nvPicPr>
        <p:blipFill>
          <a:blip r:embed="rId3"/>
          <a:stretch>
            <a:fillRect/>
          </a:stretch>
        </p:blipFill>
        <p:spPr>
          <a:xfrm>
            <a:off x="461774" y="275574"/>
            <a:ext cx="480074" cy="449754"/>
          </a:xfrm>
          <a:prstGeom prst="rect">
            <a:avLst/>
          </a:prstGeom>
        </p:spPr>
      </p:pic>
    </p:spTree>
    <p:extLst>
      <p:ext uri="{BB962C8B-B14F-4D97-AF65-F5344CB8AC3E}">
        <p14:creationId xmlns:p14="http://schemas.microsoft.com/office/powerpoint/2010/main" val="132919666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
        <p:nvSpPr>
          <p:cNvPr id="6" name="Rectangle 5"/>
          <p:cNvSpPr/>
          <p:nvPr/>
        </p:nvSpPr>
        <p:spPr>
          <a:xfrm>
            <a:off x="2315368" y="3107053"/>
            <a:ext cx="7558087" cy="643894"/>
          </a:xfrm>
          <a:prstGeom prst="rect">
            <a:avLst/>
          </a:prstGeom>
        </p:spPr>
        <p:txBody>
          <a:bodyPr wrap="square">
            <a:spAutoFit/>
          </a:bodyPr>
          <a:lstStyle/>
          <a:p>
            <a:pPr algn="ctr" fontAlgn="base">
              <a:lnSpc>
                <a:spcPct val="120000"/>
              </a:lnSpc>
            </a:pPr>
            <a:r>
              <a:rPr lang="en-US" sz="3200" b="1" dirty="0">
                <a:solidFill>
                  <a:schemeClr val="bg1"/>
                </a:solidFill>
                <a:ea typeface="Calibri Light" charset="0"/>
                <a:cs typeface="Calibri Light" charset="0"/>
              </a:rPr>
              <a:t>Questions &amp; Answers</a:t>
            </a:r>
          </a:p>
        </p:txBody>
      </p:sp>
    </p:spTree>
    <p:extLst>
      <p:ext uri="{BB962C8B-B14F-4D97-AF65-F5344CB8AC3E}">
        <p14:creationId xmlns:p14="http://schemas.microsoft.com/office/powerpoint/2010/main" val="202185425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
        <p:nvSpPr>
          <p:cNvPr id="3" name="TextBox 2"/>
          <p:cNvSpPr txBox="1"/>
          <p:nvPr/>
        </p:nvSpPr>
        <p:spPr>
          <a:xfrm>
            <a:off x="1903412" y="5178995"/>
            <a:ext cx="8763000" cy="461663"/>
          </a:xfrm>
          <a:prstGeom prst="rect">
            <a:avLst/>
          </a:prstGeom>
          <a:noFill/>
        </p:spPr>
        <p:txBody>
          <a:bodyPr wrap="square" lIns="91428" tIns="45719" rIns="91428" bIns="45719" rtlCol="0">
            <a:spAutoFit/>
          </a:bodyPr>
          <a:lstStyle/>
          <a:p>
            <a:pPr algn="ctr"/>
            <a:endParaRPr lang="en-US" sz="2400" b="1" dirty="0"/>
          </a:p>
        </p:txBody>
      </p:sp>
      <p:pic>
        <p:nvPicPr>
          <p:cNvPr id="7" name="Picture 6"/>
          <p:cNvPicPr>
            <a:picLocks noChangeAspect="1"/>
          </p:cNvPicPr>
          <p:nvPr/>
        </p:nvPicPr>
        <p:blipFill>
          <a:blip r:embed="rId3"/>
          <a:stretch>
            <a:fillRect/>
          </a:stretch>
        </p:blipFill>
        <p:spPr>
          <a:xfrm>
            <a:off x="5510553" y="2979931"/>
            <a:ext cx="774359" cy="726461"/>
          </a:xfrm>
          <a:prstGeom prst="rect">
            <a:avLst/>
          </a:prstGeom>
        </p:spPr>
      </p:pic>
      <p:sp>
        <p:nvSpPr>
          <p:cNvPr id="10" name="Rectangle 9"/>
          <p:cNvSpPr/>
          <p:nvPr/>
        </p:nvSpPr>
        <p:spPr>
          <a:xfrm>
            <a:off x="496270" y="2979931"/>
            <a:ext cx="4549259" cy="707886"/>
          </a:xfrm>
          <a:prstGeom prst="rect">
            <a:avLst/>
          </a:prstGeom>
        </p:spPr>
        <p:txBody>
          <a:bodyPr wrap="square">
            <a:spAutoFit/>
          </a:bodyPr>
          <a:lstStyle/>
          <a:p>
            <a:r>
              <a:rPr lang="en-US" sz="4000" b="1" dirty="0" smtClean="0">
                <a:solidFill>
                  <a:schemeClr val="bg1"/>
                </a:solidFill>
              </a:rPr>
              <a:t>The Power of </a:t>
            </a:r>
            <a:r>
              <a:rPr lang="en-US" sz="4000" b="1" smtClean="0">
                <a:solidFill>
                  <a:schemeClr val="bg1"/>
                </a:solidFill>
              </a:rPr>
              <a:t>One.</a:t>
            </a:r>
            <a:r>
              <a:rPr lang="mr-IN" sz="4000" b="1" dirty="0" smtClean="0">
                <a:solidFill>
                  <a:schemeClr val="bg1"/>
                </a:solidFill>
              </a:rPr>
              <a:t>™</a:t>
            </a:r>
            <a:endParaRPr lang="en-US" sz="2400" b="1" dirty="0">
              <a:solidFill>
                <a:schemeClr val="bg1">
                  <a:lumMod val="85000"/>
                </a:schemeClr>
              </a:solidFill>
            </a:endParaRPr>
          </a:p>
        </p:txBody>
      </p:sp>
      <p:sp>
        <p:nvSpPr>
          <p:cNvPr id="11" name="Rectangle 10"/>
          <p:cNvSpPr/>
          <p:nvPr/>
        </p:nvSpPr>
        <p:spPr>
          <a:xfrm>
            <a:off x="6864774" y="2955405"/>
            <a:ext cx="4983753" cy="830997"/>
          </a:xfrm>
          <a:prstGeom prst="rect">
            <a:avLst/>
          </a:prstGeom>
        </p:spPr>
        <p:txBody>
          <a:bodyPr wrap="square">
            <a:spAutoFit/>
          </a:bodyPr>
          <a:lstStyle/>
          <a:p>
            <a:pPr algn="ctr"/>
            <a:r>
              <a:rPr lang="en-US" sz="2400" dirty="0" smtClean="0">
                <a:solidFill>
                  <a:schemeClr val="bg1">
                    <a:lumMod val="85000"/>
                  </a:schemeClr>
                </a:solidFill>
              </a:rPr>
              <a:t>Everything you need. All in one place. With one trusted partner.</a:t>
            </a:r>
            <a:endParaRPr lang="en-US" sz="2400" dirty="0">
              <a:solidFill>
                <a:schemeClr val="bg1">
                  <a:lumMod val="85000"/>
                </a:schemeClr>
              </a:solidFill>
            </a:endParaRPr>
          </a:p>
        </p:txBody>
      </p:sp>
    </p:spTree>
    <p:extLst>
      <p:ext uri="{BB962C8B-B14F-4D97-AF65-F5344CB8AC3E}">
        <p14:creationId xmlns:p14="http://schemas.microsoft.com/office/powerpoint/2010/main" val="1560291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1285002"/>
              </p:ext>
            </p:extLst>
          </p:nvPr>
        </p:nvGraphicFramePr>
        <p:xfrm>
          <a:off x="2040835" y="2346065"/>
          <a:ext cx="8110331" cy="1676400"/>
        </p:xfrm>
        <a:graphic>
          <a:graphicData uri="http://schemas.openxmlformats.org/drawingml/2006/table">
            <a:tbl>
              <a:tblPr firstRow="1" bandRow="1">
                <a:tableStyleId>{5C22544A-7EE6-4342-B048-85BDC9FD1C3A}</a:tableStyleId>
              </a:tblPr>
              <a:tblGrid>
                <a:gridCol w="8110331">
                  <a:extLst>
                    <a:ext uri="{9D8B030D-6E8A-4147-A177-3AD203B41FA5}">
                      <a16:colId xmlns:a16="http://schemas.microsoft.com/office/drawing/2014/main" xmlns="" val="20000"/>
                    </a:ext>
                  </a:extLst>
                </a:gridCol>
              </a:tblGrid>
              <a:tr h="422830">
                <a:tc>
                  <a:txBody>
                    <a:bodyPr/>
                    <a:lstStyle/>
                    <a:p>
                      <a:pPr marL="0" marR="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tab pos="2517775" algn="l"/>
                          <a:tab pos="2803525" algn="l"/>
                        </a:tabLst>
                        <a:defRPr/>
                      </a:pPr>
                      <a:r>
                        <a:rPr lang="en-US" sz="4800" b="1" i="0" dirty="0" smtClean="0">
                          <a:solidFill>
                            <a:schemeClr val="bg1"/>
                          </a:solidFill>
                          <a:latin typeface="Calibri" charset="0"/>
                          <a:ea typeface="Calibri" charset="0"/>
                          <a:cs typeface="Calibri" charset="0"/>
                        </a:rPr>
                        <a:t>TLS – Value Proposition – </a:t>
                      </a:r>
                      <a:br>
                        <a:rPr lang="en-US" sz="4800" b="1" i="0" dirty="0" smtClean="0">
                          <a:solidFill>
                            <a:schemeClr val="bg1"/>
                          </a:solidFill>
                          <a:latin typeface="Calibri" charset="0"/>
                          <a:ea typeface="Calibri" charset="0"/>
                          <a:cs typeface="Calibri" charset="0"/>
                        </a:rPr>
                      </a:br>
                      <a:r>
                        <a:rPr lang="en-US" sz="2800" b="0" i="0" dirty="0" smtClean="0">
                          <a:solidFill>
                            <a:schemeClr val="bg1"/>
                          </a:solidFill>
                          <a:latin typeface="Calibri" charset="0"/>
                          <a:ea typeface="Calibri" charset="0"/>
                          <a:cs typeface="Calibri" charset="0"/>
                        </a:rPr>
                        <a:t>Why do clients purchase legal staffing/DH search recruiting services from TLS?</a:t>
                      </a:r>
                      <a:endParaRPr lang="en-US" sz="2800" b="0" i="0" dirty="0">
                        <a:solidFill>
                          <a:schemeClr val="bg1"/>
                        </a:solidFill>
                        <a:latin typeface="Calibri" charset="0"/>
                        <a:ea typeface="Calibri" charset="0"/>
                        <a:cs typeface="Calibri" charset="0"/>
                      </a:endParaRPr>
                    </a:p>
                  </a:txBody>
                  <a:tcPr>
                    <a:lnL w="12700" cmpd="sng">
                      <a:noFill/>
                    </a:lnL>
                    <a:lnR w="12700" cap="flat" cmpd="sng" algn="ctr">
                      <a:no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4" name="Rectangle 3">
            <a:extLst>
              <a:ext uri="{FF2B5EF4-FFF2-40B4-BE49-F238E27FC236}">
                <a16:creationId xmlns:a16="http://schemas.microsoft.com/office/drawing/2014/main" xmlns="" id="{F5A437AB-EDC0-1442-A5CC-DDF693920F38}"/>
              </a:ext>
            </a:extLst>
          </p:cNvPr>
          <p:cNvSpPr/>
          <p:nvPr/>
        </p:nvSpPr>
        <p:spPr>
          <a:xfrm>
            <a:off x="601507" y="2611800"/>
            <a:ext cx="2818679" cy="1200329"/>
          </a:xfrm>
          <a:prstGeom prst="rect">
            <a:avLst/>
          </a:prstGeom>
        </p:spPr>
        <p:txBody>
          <a:bodyPr wrap="square">
            <a:spAutoFit/>
          </a:bodyPr>
          <a:lstStyle/>
          <a:p>
            <a:pPr algn="ctr"/>
            <a:r>
              <a:rPr lang="en-US" sz="2400" b="1" dirty="0"/>
              <a:t>Discover.One</a:t>
            </a:r>
            <a:r>
              <a:rPr lang="en-US" sz="2000" b="1" dirty="0"/>
              <a:t/>
            </a:r>
            <a:br>
              <a:rPr lang="en-US" sz="2000" b="1" dirty="0"/>
            </a:br>
            <a:r>
              <a:rPr lang="en-US" sz="1600" dirty="0">
                <a:solidFill>
                  <a:schemeClr val="bg1">
                    <a:lumMod val="65000"/>
                  </a:schemeClr>
                </a:solidFill>
              </a:rPr>
              <a:t>eDiscovery, </a:t>
            </a:r>
            <a:br>
              <a:rPr lang="en-US" sz="1600" dirty="0">
                <a:solidFill>
                  <a:schemeClr val="bg1">
                    <a:lumMod val="65000"/>
                  </a:schemeClr>
                </a:solidFill>
              </a:rPr>
            </a:br>
            <a:r>
              <a:rPr lang="en-US" sz="1600" dirty="0">
                <a:solidFill>
                  <a:schemeClr val="bg1">
                    <a:lumMod val="65000"/>
                  </a:schemeClr>
                </a:solidFill>
              </a:rPr>
              <a:t>Forensic Data Collection, Hosting. Processing.</a:t>
            </a:r>
          </a:p>
        </p:txBody>
      </p:sp>
      <p:sp>
        <p:nvSpPr>
          <p:cNvPr id="5" name="Rectangle 4">
            <a:extLst>
              <a:ext uri="{FF2B5EF4-FFF2-40B4-BE49-F238E27FC236}">
                <a16:creationId xmlns:a16="http://schemas.microsoft.com/office/drawing/2014/main" xmlns="" id="{F5A437AB-EDC0-1442-A5CC-DDF693920F38}"/>
              </a:ext>
            </a:extLst>
          </p:cNvPr>
          <p:cNvSpPr/>
          <p:nvPr/>
        </p:nvSpPr>
        <p:spPr>
          <a:xfrm>
            <a:off x="3178192" y="2611800"/>
            <a:ext cx="2576684" cy="1200329"/>
          </a:xfrm>
          <a:prstGeom prst="rect">
            <a:avLst/>
          </a:prstGeom>
        </p:spPr>
        <p:txBody>
          <a:bodyPr wrap="square">
            <a:spAutoFit/>
          </a:bodyPr>
          <a:lstStyle/>
          <a:p>
            <a:pPr algn="ctr"/>
            <a:r>
              <a:rPr lang="en-US" sz="2400" b="1" dirty="0" err="1"/>
              <a:t>Review.One</a:t>
            </a:r>
            <a:r>
              <a:rPr lang="en-US" sz="2000" b="1" dirty="0"/>
              <a:t/>
            </a:r>
            <a:br>
              <a:rPr lang="en-US" sz="2000" b="1" dirty="0"/>
            </a:br>
            <a:r>
              <a:rPr lang="en-US" sz="1600" dirty="0">
                <a:solidFill>
                  <a:schemeClr val="bg1">
                    <a:lumMod val="65000"/>
                  </a:schemeClr>
                </a:solidFill>
              </a:rPr>
              <a:t>Managed Review, Legal Staffing Solutions.</a:t>
            </a:r>
          </a:p>
          <a:p>
            <a:pPr algn="ctr"/>
            <a:r>
              <a:rPr lang="en-US" sz="1600" dirty="0" smtClean="0">
                <a:solidFill>
                  <a:schemeClr val="bg1">
                    <a:lumMod val="65000"/>
                  </a:schemeClr>
                </a:solidFill>
              </a:rPr>
              <a:t>.</a:t>
            </a:r>
            <a:endParaRPr lang="en-US" sz="1600" dirty="0">
              <a:solidFill>
                <a:schemeClr val="bg1">
                  <a:lumMod val="65000"/>
                </a:schemeClr>
              </a:solidFill>
            </a:endParaRPr>
          </a:p>
        </p:txBody>
      </p:sp>
      <p:sp>
        <p:nvSpPr>
          <p:cNvPr id="6" name="Rectangle 5">
            <a:extLst>
              <a:ext uri="{FF2B5EF4-FFF2-40B4-BE49-F238E27FC236}">
                <a16:creationId xmlns:a16="http://schemas.microsoft.com/office/drawing/2014/main" xmlns="" id="{F5A437AB-EDC0-1442-A5CC-DDF693920F38}"/>
              </a:ext>
            </a:extLst>
          </p:cNvPr>
          <p:cNvSpPr/>
          <p:nvPr/>
        </p:nvSpPr>
        <p:spPr>
          <a:xfrm>
            <a:off x="5996870" y="2611800"/>
            <a:ext cx="2334690" cy="1200329"/>
          </a:xfrm>
          <a:prstGeom prst="rect">
            <a:avLst/>
          </a:prstGeom>
        </p:spPr>
        <p:txBody>
          <a:bodyPr wrap="square">
            <a:spAutoFit/>
          </a:bodyPr>
          <a:lstStyle/>
          <a:p>
            <a:pPr algn="ctr"/>
            <a:r>
              <a:rPr lang="en-US" sz="2400" b="1" smtClean="0"/>
              <a:t>Report.One</a:t>
            </a:r>
            <a:r>
              <a:rPr lang="en-US" sz="2000" b="1" dirty="0" smtClean="0"/>
              <a:t/>
            </a:r>
            <a:br>
              <a:rPr lang="en-US" sz="2000" b="1" dirty="0" smtClean="0"/>
            </a:br>
            <a:r>
              <a:rPr lang="en-US" sz="1600" dirty="0" smtClean="0">
                <a:solidFill>
                  <a:schemeClr val="bg1">
                    <a:lumMod val="65000"/>
                  </a:schemeClr>
                </a:solidFill>
              </a:rPr>
              <a:t>Court Reporting, Videography, Transcription..</a:t>
            </a:r>
            <a:endParaRPr lang="en-US" sz="1600" dirty="0">
              <a:solidFill>
                <a:schemeClr val="bg1">
                  <a:lumMod val="65000"/>
                </a:schemeClr>
              </a:solidFill>
            </a:endParaRPr>
          </a:p>
        </p:txBody>
      </p:sp>
      <p:sp>
        <p:nvSpPr>
          <p:cNvPr id="7" name="Rectangle 6">
            <a:extLst>
              <a:ext uri="{FF2B5EF4-FFF2-40B4-BE49-F238E27FC236}">
                <a16:creationId xmlns:a16="http://schemas.microsoft.com/office/drawing/2014/main" xmlns="" id="{F5A437AB-EDC0-1442-A5CC-DDF693920F38}"/>
              </a:ext>
            </a:extLst>
          </p:cNvPr>
          <p:cNvSpPr/>
          <p:nvPr/>
        </p:nvSpPr>
        <p:spPr>
          <a:xfrm>
            <a:off x="8573554" y="2611800"/>
            <a:ext cx="2234841" cy="1200329"/>
          </a:xfrm>
          <a:prstGeom prst="rect">
            <a:avLst/>
          </a:prstGeom>
        </p:spPr>
        <p:txBody>
          <a:bodyPr wrap="square">
            <a:spAutoFit/>
          </a:bodyPr>
          <a:lstStyle/>
          <a:p>
            <a:pPr algn="ctr"/>
            <a:r>
              <a:rPr lang="en-US" sz="2400" b="1" dirty="0" err="1" smtClean="0"/>
              <a:t>Translate.One</a:t>
            </a:r>
            <a:r>
              <a:rPr lang="en-US" sz="2000" b="1" dirty="0"/>
              <a:t/>
            </a:r>
            <a:br>
              <a:rPr lang="en-US" sz="2000" b="1" dirty="0"/>
            </a:br>
            <a:r>
              <a:rPr lang="en-US" sz="1600" dirty="0">
                <a:solidFill>
                  <a:schemeClr val="bg1">
                    <a:lumMod val="65000"/>
                  </a:schemeClr>
                </a:solidFill>
              </a:rPr>
              <a:t>Legal Translations,</a:t>
            </a:r>
          </a:p>
          <a:p>
            <a:pPr algn="ctr"/>
            <a:r>
              <a:rPr lang="en-US" sz="1600" dirty="0">
                <a:solidFill>
                  <a:schemeClr val="bg1">
                    <a:lumMod val="65000"/>
                  </a:schemeClr>
                </a:solidFill>
              </a:rPr>
              <a:t>Interpretations, Summary Reports.</a:t>
            </a:r>
          </a:p>
        </p:txBody>
      </p:sp>
      <p:sp>
        <p:nvSpPr>
          <p:cNvPr id="3" name="Rectangle 2"/>
          <p:cNvSpPr/>
          <p:nvPr/>
        </p:nvSpPr>
        <p:spPr>
          <a:xfrm>
            <a:off x="1117600" y="4022465"/>
            <a:ext cx="9690795" cy="278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F5A437AB-EDC0-1442-A5CC-DDF693920F38}"/>
              </a:ext>
            </a:extLst>
          </p:cNvPr>
          <p:cNvSpPr/>
          <p:nvPr/>
        </p:nvSpPr>
        <p:spPr>
          <a:xfrm>
            <a:off x="4134544" y="5329433"/>
            <a:ext cx="3656905" cy="461665"/>
          </a:xfrm>
          <a:prstGeom prst="rect">
            <a:avLst/>
          </a:prstGeom>
        </p:spPr>
        <p:txBody>
          <a:bodyPr wrap="square">
            <a:spAutoFit/>
          </a:bodyPr>
          <a:lstStyle/>
          <a:p>
            <a:pPr algn="ctr"/>
            <a:r>
              <a:rPr lang="en-US" sz="2400" b="1" dirty="0" err="1" smtClean="0"/>
              <a:t>Talent.One</a:t>
            </a:r>
            <a:r>
              <a:rPr lang="en-US" sz="2400" b="1" dirty="0" smtClean="0"/>
              <a:t> | Legal Staffing</a:t>
            </a:r>
            <a:r>
              <a:rPr lang="en-US" sz="1600" dirty="0" smtClean="0">
                <a:solidFill>
                  <a:schemeClr val="bg1">
                    <a:lumMod val="65000"/>
                  </a:schemeClr>
                </a:solidFill>
              </a:rPr>
              <a:t>.</a:t>
            </a:r>
            <a:endParaRPr lang="en-US" sz="1600" dirty="0">
              <a:solidFill>
                <a:schemeClr val="bg1">
                  <a:lumMod val="65000"/>
                </a:schemeClr>
              </a:solidFill>
            </a:endParaRPr>
          </a:p>
        </p:txBody>
      </p:sp>
      <p:sp>
        <p:nvSpPr>
          <p:cNvPr id="10" name="Rectangle 9">
            <a:extLst>
              <a:ext uri="{FF2B5EF4-FFF2-40B4-BE49-F238E27FC236}">
                <a16:creationId xmlns:a16="http://schemas.microsoft.com/office/drawing/2014/main" xmlns="" id="{F5A437AB-EDC0-1442-A5CC-DDF693920F38}"/>
              </a:ext>
            </a:extLst>
          </p:cNvPr>
          <p:cNvSpPr/>
          <p:nvPr/>
        </p:nvSpPr>
        <p:spPr>
          <a:xfrm>
            <a:off x="4380432" y="5824862"/>
            <a:ext cx="2995798" cy="830997"/>
          </a:xfrm>
          <a:prstGeom prst="rect">
            <a:avLst/>
          </a:prstGeom>
        </p:spPr>
        <p:txBody>
          <a:bodyPr wrap="square">
            <a:spAutoFit/>
          </a:bodyPr>
          <a:lstStyle/>
          <a:p>
            <a:pPr algn="ctr"/>
            <a:r>
              <a:rPr lang="en-US" sz="1600" dirty="0" err="1">
                <a:solidFill>
                  <a:schemeClr val="bg1">
                    <a:lumMod val="65000"/>
                  </a:schemeClr>
                </a:solidFill>
              </a:rPr>
              <a:t>Secondments</a:t>
            </a:r>
            <a:r>
              <a:rPr lang="en-US" sz="1600" dirty="0">
                <a:solidFill>
                  <a:schemeClr val="bg1">
                    <a:lumMod val="65000"/>
                  </a:schemeClr>
                </a:solidFill>
              </a:rPr>
              <a:t> and Legal Staffing Solutions for litigation and </a:t>
            </a:r>
            <a:br>
              <a:rPr lang="en-US" sz="1600" dirty="0">
                <a:solidFill>
                  <a:schemeClr val="bg1">
                    <a:lumMod val="65000"/>
                  </a:schemeClr>
                </a:solidFill>
              </a:rPr>
            </a:br>
            <a:r>
              <a:rPr lang="en-US" sz="1600" dirty="0">
                <a:solidFill>
                  <a:schemeClr val="bg1">
                    <a:lumMod val="65000"/>
                  </a:schemeClr>
                </a:solidFill>
              </a:rPr>
              <a:t>daily operations.</a:t>
            </a:r>
          </a:p>
        </p:txBody>
      </p:sp>
      <p:sp>
        <p:nvSpPr>
          <p:cNvPr id="11" name="Rectangle 10">
            <a:extLst>
              <a:ext uri="{FF2B5EF4-FFF2-40B4-BE49-F238E27FC236}">
                <a16:creationId xmlns:a16="http://schemas.microsoft.com/office/drawing/2014/main" xmlns="" id="{F5A437AB-EDC0-1442-A5CC-DDF693920F38}"/>
              </a:ext>
            </a:extLst>
          </p:cNvPr>
          <p:cNvSpPr/>
          <p:nvPr/>
        </p:nvSpPr>
        <p:spPr>
          <a:xfrm>
            <a:off x="4380432" y="3993238"/>
            <a:ext cx="2995798" cy="338554"/>
          </a:xfrm>
          <a:prstGeom prst="rect">
            <a:avLst/>
          </a:prstGeom>
        </p:spPr>
        <p:txBody>
          <a:bodyPr wrap="square">
            <a:spAutoFit/>
          </a:bodyPr>
          <a:lstStyle/>
          <a:p>
            <a:pPr algn="ctr"/>
            <a:r>
              <a:rPr lang="en-US" sz="1600" dirty="0" smtClean="0">
                <a:solidFill>
                  <a:schemeClr val="bg1"/>
                </a:solidFill>
              </a:rPr>
              <a:t>LITIGATION LIFECYCLE</a:t>
            </a:r>
            <a:endParaRPr lang="en-US" sz="1600" dirty="0">
              <a:solidFill>
                <a:schemeClr val="bg1"/>
              </a:solidFill>
            </a:endParaRPr>
          </a:p>
        </p:txBody>
      </p:sp>
      <p:cxnSp>
        <p:nvCxnSpPr>
          <p:cNvPr id="13" name="Straight Connector 12"/>
          <p:cNvCxnSpPr/>
          <p:nvPr/>
        </p:nvCxnSpPr>
        <p:spPr>
          <a:xfrm>
            <a:off x="1117600" y="5179316"/>
            <a:ext cx="0" cy="76189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757595" y="5179316"/>
            <a:ext cx="0" cy="76189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17600" y="5560265"/>
            <a:ext cx="2506133"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251462" y="5560265"/>
            <a:ext cx="2506133"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572155" y="424176"/>
            <a:ext cx="6365442" cy="1077218"/>
          </a:xfrm>
          <a:prstGeom prst="rect">
            <a:avLst/>
          </a:prstGeom>
        </p:spPr>
        <p:txBody>
          <a:bodyPr wrap="square">
            <a:spAutoFit/>
          </a:bodyPr>
          <a:lstStyle/>
          <a:p>
            <a:pPr algn="ctr"/>
            <a:r>
              <a:rPr lang="en-US" sz="3200" b="1" dirty="0">
                <a:solidFill>
                  <a:schemeClr val="bg1">
                    <a:lumMod val="65000"/>
                  </a:schemeClr>
                </a:solidFill>
                <a:latin typeface="+mj-lt"/>
              </a:rPr>
              <a:t>Total Support for the Entire</a:t>
            </a:r>
            <a:br>
              <a:rPr lang="en-US" sz="3200" b="1" dirty="0">
                <a:solidFill>
                  <a:schemeClr val="bg1">
                    <a:lumMod val="65000"/>
                  </a:schemeClr>
                </a:solidFill>
                <a:latin typeface="+mj-lt"/>
              </a:rPr>
            </a:br>
            <a:r>
              <a:rPr lang="en-US" sz="3200" b="1" dirty="0">
                <a:solidFill>
                  <a:schemeClr val="bg1">
                    <a:lumMod val="65000"/>
                  </a:schemeClr>
                </a:solidFill>
                <a:latin typeface="+mj-lt"/>
              </a:rPr>
              <a:t>Litigation Lifecycle</a:t>
            </a:r>
            <a:r>
              <a:rPr lang="en-US" sz="3200" b="1" dirty="0" smtClean="0">
                <a:solidFill>
                  <a:schemeClr val="bg1">
                    <a:lumMod val="65000"/>
                  </a:schemeClr>
                </a:solidFill>
                <a:latin typeface="+mj-lt"/>
              </a:rPr>
              <a:t>.</a:t>
            </a:r>
            <a:endParaRPr lang="en-US" sz="3200" dirty="0">
              <a:solidFill>
                <a:schemeClr val="bg1">
                  <a:lumMod val="65000"/>
                </a:schemeClr>
              </a:solidFill>
              <a:latin typeface="+mj-lt"/>
            </a:endParaRPr>
          </a:p>
        </p:txBody>
      </p:sp>
      <p:cxnSp>
        <p:nvCxnSpPr>
          <p:cNvPr id="19" name="Straight Connector 18"/>
          <p:cNvCxnSpPr/>
          <p:nvPr/>
        </p:nvCxnSpPr>
        <p:spPr>
          <a:xfrm>
            <a:off x="2010846" y="3812129"/>
            <a:ext cx="0" cy="43100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77994" y="3793918"/>
            <a:ext cx="0" cy="43100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80152" y="3793918"/>
            <a:ext cx="0" cy="43100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720620" y="3812129"/>
            <a:ext cx="0" cy="43100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2"/>
          <a:stretch>
            <a:fillRect/>
          </a:stretch>
        </p:blipFill>
        <p:spPr>
          <a:xfrm>
            <a:off x="1646345" y="1996648"/>
            <a:ext cx="635000" cy="673100"/>
          </a:xfrm>
          <a:prstGeom prst="rect">
            <a:avLst/>
          </a:prstGeom>
        </p:spPr>
      </p:pic>
      <p:pic>
        <p:nvPicPr>
          <p:cNvPr id="25" name="Picture 24"/>
          <p:cNvPicPr>
            <a:picLocks noChangeAspect="1"/>
          </p:cNvPicPr>
          <p:nvPr/>
        </p:nvPicPr>
        <p:blipFill>
          <a:blip r:embed="rId3"/>
          <a:stretch>
            <a:fillRect/>
          </a:stretch>
        </p:blipFill>
        <p:spPr>
          <a:xfrm>
            <a:off x="4054507" y="2047615"/>
            <a:ext cx="673100" cy="596900"/>
          </a:xfrm>
          <a:prstGeom prst="rect">
            <a:avLst/>
          </a:prstGeom>
        </p:spPr>
      </p:pic>
      <p:pic>
        <p:nvPicPr>
          <p:cNvPr id="26" name="Picture 25"/>
          <p:cNvPicPr>
            <a:picLocks noChangeAspect="1"/>
          </p:cNvPicPr>
          <p:nvPr/>
        </p:nvPicPr>
        <p:blipFill>
          <a:blip r:embed="rId4"/>
          <a:stretch>
            <a:fillRect/>
          </a:stretch>
        </p:blipFill>
        <p:spPr>
          <a:xfrm>
            <a:off x="6768040" y="1971640"/>
            <a:ext cx="723900" cy="660400"/>
          </a:xfrm>
          <a:prstGeom prst="rect">
            <a:avLst/>
          </a:prstGeom>
        </p:spPr>
      </p:pic>
      <p:pic>
        <p:nvPicPr>
          <p:cNvPr id="27" name="Picture 26"/>
          <p:cNvPicPr>
            <a:picLocks noChangeAspect="1"/>
          </p:cNvPicPr>
          <p:nvPr/>
        </p:nvPicPr>
        <p:blipFill>
          <a:blip r:embed="rId5"/>
          <a:stretch>
            <a:fillRect/>
          </a:stretch>
        </p:blipFill>
        <p:spPr>
          <a:xfrm>
            <a:off x="9253460" y="1869815"/>
            <a:ext cx="723900" cy="774700"/>
          </a:xfrm>
          <a:prstGeom prst="rect">
            <a:avLst/>
          </a:prstGeom>
        </p:spPr>
      </p:pic>
      <p:pic>
        <p:nvPicPr>
          <p:cNvPr id="28" name="Picture 27"/>
          <p:cNvPicPr>
            <a:picLocks noChangeAspect="1"/>
          </p:cNvPicPr>
          <p:nvPr/>
        </p:nvPicPr>
        <p:blipFill>
          <a:blip r:embed="rId6"/>
          <a:stretch>
            <a:fillRect/>
          </a:stretch>
        </p:blipFill>
        <p:spPr>
          <a:xfrm>
            <a:off x="5503681" y="4660224"/>
            <a:ext cx="749300" cy="622300"/>
          </a:xfrm>
          <a:prstGeom prst="rect">
            <a:avLst/>
          </a:prstGeom>
        </p:spPr>
      </p:pic>
    </p:spTree>
    <p:extLst>
      <p:ext uri="{BB962C8B-B14F-4D97-AF65-F5344CB8AC3E}">
        <p14:creationId xmlns:p14="http://schemas.microsoft.com/office/powerpoint/2010/main" val="78684696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2" cy="6858000"/>
          </a:xfrm>
          <a:prstGeom prst="rect">
            <a:avLst/>
          </a:prstGeom>
        </p:spPr>
      </p:pic>
      <p:sp>
        <p:nvSpPr>
          <p:cNvPr id="3" name="TextBox 2"/>
          <p:cNvSpPr txBox="1"/>
          <p:nvPr/>
        </p:nvSpPr>
        <p:spPr>
          <a:xfrm>
            <a:off x="1903412" y="5178995"/>
            <a:ext cx="8763000" cy="461663"/>
          </a:xfrm>
          <a:prstGeom prst="rect">
            <a:avLst/>
          </a:prstGeom>
          <a:noFill/>
        </p:spPr>
        <p:txBody>
          <a:bodyPr wrap="square" lIns="91428" tIns="45719" rIns="91428" bIns="45719" rtlCol="0">
            <a:spAutoFit/>
          </a:bodyPr>
          <a:lstStyle/>
          <a:p>
            <a:pPr algn="ctr"/>
            <a:endParaRPr lang="en-US" sz="2400" b="1" dirty="0"/>
          </a:p>
        </p:txBody>
      </p:sp>
      <p:pic>
        <p:nvPicPr>
          <p:cNvPr id="8" name="Picture 7"/>
          <p:cNvPicPr>
            <a:picLocks noChangeAspect="1"/>
          </p:cNvPicPr>
          <p:nvPr/>
        </p:nvPicPr>
        <p:blipFill>
          <a:blip r:embed="rId3"/>
          <a:stretch>
            <a:fillRect/>
          </a:stretch>
        </p:blipFill>
        <p:spPr>
          <a:xfrm>
            <a:off x="446008" y="496298"/>
            <a:ext cx="479408" cy="449754"/>
          </a:xfrm>
          <a:prstGeom prst="rect">
            <a:avLst/>
          </a:prstGeom>
        </p:spPr>
      </p:pic>
      <p:sp>
        <p:nvSpPr>
          <p:cNvPr id="10" name="Rectangle 9"/>
          <p:cNvSpPr/>
          <p:nvPr/>
        </p:nvSpPr>
        <p:spPr>
          <a:xfrm>
            <a:off x="1182069" y="2133192"/>
            <a:ext cx="5102843" cy="707886"/>
          </a:xfrm>
          <a:prstGeom prst="rect">
            <a:avLst/>
          </a:prstGeom>
        </p:spPr>
        <p:txBody>
          <a:bodyPr wrap="square">
            <a:spAutoFit/>
          </a:bodyPr>
          <a:lstStyle/>
          <a:p>
            <a:r>
              <a:rPr lang="en-US" sz="4000" b="1" dirty="0" smtClean="0">
                <a:solidFill>
                  <a:schemeClr val="bg1"/>
                </a:solidFill>
              </a:rPr>
              <a:t>Discover.One</a:t>
            </a:r>
            <a:endParaRPr lang="en-US" sz="2400" b="1" dirty="0">
              <a:solidFill>
                <a:schemeClr val="bg1">
                  <a:lumMod val="85000"/>
                </a:schemeClr>
              </a:solidFill>
            </a:endParaRPr>
          </a:p>
        </p:txBody>
      </p:sp>
      <p:sp>
        <p:nvSpPr>
          <p:cNvPr id="5" name="Rectangle 4"/>
          <p:cNvSpPr/>
          <p:nvPr/>
        </p:nvSpPr>
        <p:spPr>
          <a:xfrm>
            <a:off x="1182069" y="2945991"/>
            <a:ext cx="5102843" cy="1569660"/>
          </a:xfrm>
          <a:prstGeom prst="rect">
            <a:avLst/>
          </a:prstGeom>
        </p:spPr>
        <p:txBody>
          <a:bodyPr wrap="square">
            <a:spAutoFit/>
          </a:bodyPr>
          <a:lstStyle/>
          <a:p>
            <a:r>
              <a:rPr lang="en-US" sz="2400" dirty="0">
                <a:solidFill>
                  <a:schemeClr val="bg1">
                    <a:lumMod val="85000"/>
                  </a:schemeClr>
                </a:solidFill>
              </a:rPr>
              <a:t>Finally, eDiscovery done right. Our client-centric solutions provide Managed Services &amp; Custom Solutions for whatever your needs may be.</a:t>
            </a:r>
          </a:p>
        </p:txBody>
      </p:sp>
    </p:spTree>
    <p:extLst>
      <p:ext uri="{BB962C8B-B14F-4D97-AF65-F5344CB8AC3E}">
        <p14:creationId xmlns:p14="http://schemas.microsoft.com/office/powerpoint/2010/main" val="1093869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731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4695" y="627229"/>
            <a:ext cx="184706" cy="478462"/>
          </a:xfrm>
          <a:prstGeom prst="rect">
            <a:avLst/>
          </a:prstGeom>
          <a:noFill/>
        </p:spPr>
        <p:txBody>
          <a:bodyPr wrap="none" lIns="91428" tIns="45719" rIns="91428" bIns="45719" rtlCol="0">
            <a:spAutoFit/>
          </a:bodyPr>
          <a:lstStyle/>
          <a:p>
            <a:endParaRPr lang="en-US" sz="2509" dirty="0"/>
          </a:p>
        </p:txBody>
      </p:sp>
      <p:sp>
        <p:nvSpPr>
          <p:cNvPr id="13" name="Rectangle 12"/>
          <p:cNvSpPr/>
          <p:nvPr/>
        </p:nvSpPr>
        <p:spPr>
          <a:xfrm>
            <a:off x="1864158" y="375617"/>
            <a:ext cx="6365442" cy="1384995"/>
          </a:xfrm>
          <a:prstGeom prst="rect">
            <a:avLst/>
          </a:prstGeom>
        </p:spPr>
        <p:txBody>
          <a:bodyPr wrap="square">
            <a:spAutoFit/>
          </a:bodyPr>
          <a:lstStyle/>
          <a:p>
            <a:r>
              <a:rPr lang="en-US" sz="2800" dirty="0" smtClean="0">
                <a:solidFill>
                  <a:schemeClr val="accent2"/>
                </a:solidFill>
              </a:rPr>
              <a:t>Managed Services: </a:t>
            </a:r>
            <a:r>
              <a:rPr lang="en-US" sz="2800" dirty="0" smtClean="0">
                <a:solidFill>
                  <a:schemeClr val="accent2"/>
                </a:solidFill>
                <a:latin typeface="+mj-lt"/>
              </a:rPr>
              <a:t>eDiscovery </a:t>
            </a:r>
            <a:r>
              <a:rPr lang="en-US" sz="2800" dirty="0">
                <a:solidFill>
                  <a:schemeClr val="accent2"/>
                </a:solidFill>
                <a:latin typeface="+mj-lt"/>
              </a:rPr>
              <a:t>pricing has been broken for a long time. Our solution is simple: </a:t>
            </a:r>
            <a:r>
              <a:rPr lang="en-US" sz="2800" dirty="0" smtClean="0">
                <a:solidFill>
                  <a:schemeClr val="accent2"/>
                </a:solidFill>
                <a:latin typeface="+mj-lt"/>
              </a:rPr>
              <a:t>We align </a:t>
            </a:r>
            <a:r>
              <a:rPr lang="en-US" sz="2800" dirty="0">
                <a:solidFill>
                  <a:schemeClr val="accent2"/>
                </a:solidFill>
                <a:latin typeface="+mj-lt"/>
              </a:rPr>
              <a:t>our interests with yours. </a:t>
            </a:r>
          </a:p>
        </p:txBody>
      </p:sp>
      <p:sp>
        <p:nvSpPr>
          <p:cNvPr id="7" name="Rectangle 6">
            <a:extLst>
              <a:ext uri="{FF2B5EF4-FFF2-40B4-BE49-F238E27FC236}">
                <a16:creationId xmlns:a16="http://schemas.microsoft.com/office/drawing/2014/main" xmlns="" id="{F5A437AB-EDC0-1442-A5CC-DDF693920F38}"/>
              </a:ext>
            </a:extLst>
          </p:cNvPr>
          <p:cNvSpPr/>
          <p:nvPr/>
        </p:nvSpPr>
        <p:spPr>
          <a:xfrm>
            <a:off x="2667721" y="2586579"/>
            <a:ext cx="4036442" cy="1785104"/>
          </a:xfrm>
          <a:prstGeom prst="rect">
            <a:avLst/>
          </a:prstGeom>
        </p:spPr>
        <p:txBody>
          <a:bodyPr wrap="square">
            <a:spAutoFit/>
          </a:bodyPr>
          <a:lstStyle/>
          <a:p>
            <a:r>
              <a:rPr lang="en-US" sz="2000" b="1" dirty="0"/>
              <a:t>Simple Monthly Fee.</a:t>
            </a:r>
            <a:endParaRPr lang="en-US" sz="2000" dirty="0"/>
          </a:p>
          <a:p>
            <a:r>
              <a:rPr lang="en-US" sz="1800" dirty="0">
                <a:solidFill>
                  <a:schemeClr val="bg1">
                    <a:lumMod val="65000"/>
                  </a:schemeClr>
                </a:solidFill>
              </a:rPr>
              <a:t>We agree together on an allotment of storage, processing, and project-management hours based on your specific needs. You just pay one, </a:t>
            </a:r>
            <a:r>
              <a:rPr lang="en-US" sz="1800" dirty="0" smtClean="0">
                <a:solidFill>
                  <a:schemeClr val="bg1">
                    <a:lumMod val="65000"/>
                  </a:schemeClr>
                </a:solidFill>
              </a:rPr>
              <a:t>all-inclusive </a:t>
            </a:r>
            <a:r>
              <a:rPr lang="en-US" sz="1800" dirty="0">
                <a:solidFill>
                  <a:schemeClr val="bg1">
                    <a:lumMod val="65000"/>
                  </a:schemeClr>
                </a:solidFill>
              </a:rPr>
              <a:t>monthly fee. </a:t>
            </a:r>
            <a:r>
              <a:rPr lang="en-US" sz="1800" dirty="0" smtClean="0">
                <a:solidFill>
                  <a:schemeClr val="bg1">
                    <a:lumMod val="65000"/>
                  </a:schemeClr>
                </a:solidFill>
              </a:rPr>
              <a:t>Simple</a:t>
            </a:r>
            <a:r>
              <a:rPr lang="en-US" sz="1800" dirty="0">
                <a:solidFill>
                  <a:schemeClr val="bg1">
                    <a:lumMod val="65000"/>
                  </a:schemeClr>
                </a:solidFill>
              </a:rPr>
              <a:t>.</a:t>
            </a:r>
          </a:p>
        </p:txBody>
      </p:sp>
      <p:sp>
        <p:nvSpPr>
          <p:cNvPr id="12" name="Rectangle 11">
            <a:extLst>
              <a:ext uri="{FF2B5EF4-FFF2-40B4-BE49-F238E27FC236}">
                <a16:creationId xmlns:a16="http://schemas.microsoft.com/office/drawing/2014/main" xmlns="" id="{F5A437AB-EDC0-1442-A5CC-DDF693920F38}"/>
              </a:ext>
            </a:extLst>
          </p:cNvPr>
          <p:cNvSpPr/>
          <p:nvPr/>
        </p:nvSpPr>
        <p:spPr>
          <a:xfrm>
            <a:off x="7417590" y="2552031"/>
            <a:ext cx="4036442" cy="1785104"/>
          </a:xfrm>
          <a:prstGeom prst="rect">
            <a:avLst/>
          </a:prstGeom>
        </p:spPr>
        <p:txBody>
          <a:bodyPr wrap="square">
            <a:spAutoFit/>
          </a:bodyPr>
          <a:lstStyle/>
          <a:p>
            <a:r>
              <a:rPr lang="en-US" sz="2000" b="1" dirty="0"/>
              <a:t>Always Flexible.</a:t>
            </a:r>
            <a:endParaRPr lang="en-US" sz="2000" dirty="0"/>
          </a:p>
          <a:p>
            <a:r>
              <a:rPr lang="en-US" sz="1800" dirty="0">
                <a:solidFill>
                  <a:schemeClr val="bg1">
                    <a:lumMod val="65000"/>
                  </a:schemeClr>
                </a:solidFill>
              </a:rPr>
              <a:t>All of our eDiscovery solutions are built-to-order. So, whether you need a little or a lot, you get exactly the right solution for your case. Pay only for what you need, get a whole lot more. </a:t>
            </a:r>
          </a:p>
        </p:txBody>
      </p:sp>
      <p:sp>
        <p:nvSpPr>
          <p:cNvPr id="14" name="Rectangle 13">
            <a:extLst>
              <a:ext uri="{FF2B5EF4-FFF2-40B4-BE49-F238E27FC236}">
                <a16:creationId xmlns:a16="http://schemas.microsoft.com/office/drawing/2014/main" xmlns="" id="{F5A437AB-EDC0-1442-A5CC-DDF693920F38}"/>
              </a:ext>
            </a:extLst>
          </p:cNvPr>
          <p:cNvSpPr/>
          <p:nvPr/>
        </p:nvSpPr>
        <p:spPr>
          <a:xfrm>
            <a:off x="2629263" y="4734922"/>
            <a:ext cx="4036442" cy="1785104"/>
          </a:xfrm>
          <a:prstGeom prst="rect">
            <a:avLst/>
          </a:prstGeom>
        </p:spPr>
        <p:txBody>
          <a:bodyPr wrap="square">
            <a:spAutoFit/>
          </a:bodyPr>
          <a:lstStyle/>
          <a:p>
            <a:r>
              <a:rPr lang="en-US" sz="2000" b="1" dirty="0"/>
              <a:t>No Contract Required.</a:t>
            </a:r>
            <a:br>
              <a:rPr lang="en-US" sz="2000" b="1" dirty="0"/>
            </a:br>
            <a:r>
              <a:rPr lang="en-US" sz="1800" dirty="0">
                <a:solidFill>
                  <a:schemeClr val="bg1">
                    <a:lumMod val="65000"/>
                  </a:schemeClr>
                </a:solidFill>
              </a:rPr>
              <a:t>Use your eDiscovery Solution only when you need it. If you go over your data allotment, we simply increase your bandwidth. </a:t>
            </a:r>
            <a:r>
              <a:rPr lang="en-US" sz="1800" dirty="0" smtClean="0">
                <a:solidFill>
                  <a:schemeClr val="bg1">
                    <a:lumMod val="65000"/>
                  </a:schemeClr>
                </a:solidFill>
              </a:rPr>
              <a:t>No migration </a:t>
            </a:r>
            <a:r>
              <a:rPr lang="en-US" sz="1800" dirty="0">
                <a:solidFill>
                  <a:schemeClr val="bg1">
                    <a:lumMod val="65000"/>
                  </a:schemeClr>
                </a:solidFill>
              </a:rPr>
              <a:t>fees, in our </a:t>
            </a:r>
            <a:r>
              <a:rPr lang="en-US" sz="1800" dirty="0" smtClean="0">
                <a:solidFill>
                  <a:schemeClr val="bg1">
                    <a:lumMod val="65000"/>
                  </a:schemeClr>
                </a:solidFill>
              </a:rPr>
              <a:t>out, ever. </a:t>
            </a:r>
            <a:r>
              <a:rPr lang="en-US" sz="1800" dirty="0">
                <a:solidFill>
                  <a:schemeClr val="bg1">
                    <a:lumMod val="65000"/>
                  </a:schemeClr>
                </a:solidFill>
              </a:rPr>
              <a:t> </a:t>
            </a:r>
          </a:p>
        </p:txBody>
      </p:sp>
      <p:sp>
        <p:nvSpPr>
          <p:cNvPr id="15" name="Rectangle 14">
            <a:extLst>
              <a:ext uri="{FF2B5EF4-FFF2-40B4-BE49-F238E27FC236}">
                <a16:creationId xmlns:a16="http://schemas.microsoft.com/office/drawing/2014/main" xmlns="" id="{F5A437AB-EDC0-1442-A5CC-DDF693920F38}"/>
              </a:ext>
            </a:extLst>
          </p:cNvPr>
          <p:cNvSpPr/>
          <p:nvPr/>
        </p:nvSpPr>
        <p:spPr>
          <a:xfrm>
            <a:off x="7417590" y="4734922"/>
            <a:ext cx="4036442" cy="1785104"/>
          </a:xfrm>
          <a:prstGeom prst="rect">
            <a:avLst/>
          </a:prstGeom>
        </p:spPr>
        <p:txBody>
          <a:bodyPr wrap="square">
            <a:spAutoFit/>
          </a:bodyPr>
          <a:lstStyle/>
          <a:p>
            <a:r>
              <a:rPr lang="en-US" sz="2000" b="1" dirty="0"/>
              <a:t>Designed for You.</a:t>
            </a:r>
            <a:br>
              <a:rPr lang="en-US" sz="2000" b="1" dirty="0"/>
            </a:br>
            <a:r>
              <a:rPr lang="en-US" sz="1800" dirty="0">
                <a:solidFill>
                  <a:schemeClr val="bg1">
                    <a:lumMod val="65000"/>
                  </a:schemeClr>
                </a:solidFill>
              </a:rPr>
              <a:t>Our project management always starts with a thorough analysis of your needs</a:t>
            </a:r>
            <a:r>
              <a:rPr lang="en-US" sz="1800" dirty="0" smtClean="0">
                <a:solidFill>
                  <a:schemeClr val="bg1">
                    <a:lumMod val="65000"/>
                  </a:schemeClr>
                </a:solidFill>
              </a:rPr>
              <a:t>. </a:t>
            </a:r>
            <a:r>
              <a:rPr lang="en-US" sz="1800" dirty="0">
                <a:solidFill>
                  <a:schemeClr val="bg1">
                    <a:lumMod val="65000"/>
                  </a:schemeClr>
                </a:solidFill>
              </a:rPr>
              <a:t>Then we custom design each solution to address the unique requirements of your eDiscovery environment. </a:t>
            </a:r>
          </a:p>
        </p:txBody>
      </p:sp>
      <p:pic>
        <p:nvPicPr>
          <p:cNvPr id="4" name="Picture 3"/>
          <p:cNvPicPr>
            <a:picLocks noChangeAspect="1"/>
          </p:cNvPicPr>
          <p:nvPr/>
        </p:nvPicPr>
        <p:blipFill>
          <a:blip r:embed="rId3"/>
          <a:stretch>
            <a:fillRect/>
          </a:stretch>
        </p:blipFill>
        <p:spPr>
          <a:xfrm>
            <a:off x="1839700" y="2552031"/>
            <a:ext cx="786456" cy="717641"/>
          </a:xfrm>
          <a:prstGeom prst="rect">
            <a:avLst/>
          </a:prstGeom>
        </p:spPr>
      </p:pic>
      <p:pic>
        <p:nvPicPr>
          <p:cNvPr id="5" name="Picture 4"/>
          <p:cNvPicPr>
            <a:picLocks noChangeAspect="1"/>
          </p:cNvPicPr>
          <p:nvPr/>
        </p:nvPicPr>
        <p:blipFill>
          <a:blip r:embed="rId4"/>
          <a:stretch>
            <a:fillRect/>
          </a:stretch>
        </p:blipFill>
        <p:spPr>
          <a:xfrm>
            <a:off x="1972706" y="4793812"/>
            <a:ext cx="585910" cy="630980"/>
          </a:xfrm>
          <a:prstGeom prst="rect">
            <a:avLst/>
          </a:prstGeom>
        </p:spPr>
      </p:pic>
      <p:pic>
        <p:nvPicPr>
          <p:cNvPr id="6" name="Picture 5"/>
          <p:cNvPicPr>
            <a:picLocks noChangeAspect="1"/>
          </p:cNvPicPr>
          <p:nvPr/>
        </p:nvPicPr>
        <p:blipFill>
          <a:blip r:embed="rId5"/>
          <a:stretch>
            <a:fillRect/>
          </a:stretch>
        </p:blipFill>
        <p:spPr>
          <a:xfrm>
            <a:off x="6735024" y="2586579"/>
            <a:ext cx="682566" cy="780075"/>
          </a:xfrm>
          <a:prstGeom prst="rect">
            <a:avLst/>
          </a:prstGeom>
        </p:spPr>
      </p:pic>
      <p:pic>
        <p:nvPicPr>
          <p:cNvPr id="8" name="Picture 7"/>
          <p:cNvPicPr>
            <a:picLocks noChangeAspect="1"/>
          </p:cNvPicPr>
          <p:nvPr/>
        </p:nvPicPr>
        <p:blipFill>
          <a:blip r:embed="rId6"/>
          <a:stretch>
            <a:fillRect/>
          </a:stretch>
        </p:blipFill>
        <p:spPr>
          <a:xfrm>
            <a:off x="6693459" y="4784435"/>
            <a:ext cx="746066" cy="768009"/>
          </a:xfrm>
          <a:prstGeom prst="rect">
            <a:avLst/>
          </a:prstGeom>
        </p:spPr>
      </p:pic>
      <p:cxnSp>
        <p:nvCxnSpPr>
          <p:cNvPr id="10" name="Straight Connector 9"/>
          <p:cNvCxnSpPr/>
          <p:nvPr/>
        </p:nvCxnSpPr>
        <p:spPr>
          <a:xfrm>
            <a:off x="1986561" y="2133599"/>
            <a:ext cx="920791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1996" y="1363643"/>
            <a:ext cx="1069142" cy="1061829"/>
          </a:xfrm>
          <a:prstGeom prst="rect">
            <a:avLst/>
          </a:prstGeom>
        </p:spPr>
        <p:txBody>
          <a:bodyPr wrap="square">
            <a:spAutoFit/>
          </a:bodyPr>
          <a:lstStyle/>
          <a:p>
            <a:pPr algn="ctr">
              <a:lnSpc>
                <a:spcPct val="150000"/>
              </a:lnSpc>
            </a:pPr>
            <a:r>
              <a:rPr lang="en-US" sz="1400" b="1" dirty="0" smtClean="0">
                <a:solidFill>
                  <a:schemeClr val="bg1"/>
                </a:solidFill>
              </a:rPr>
              <a:t>eDiscovery</a:t>
            </a:r>
            <a:r>
              <a:rPr lang="en-US" sz="1400" dirty="0">
                <a:solidFill>
                  <a:schemeClr val="bg1"/>
                </a:solidFill>
                <a:latin typeface="+mj-lt"/>
              </a:rPr>
              <a:t>:</a:t>
            </a:r>
            <a:endParaRPr lang="en-US" sz="1400" dirty="0" smtClean="0">
              <a:solidFill>
                <a:schemeClr val="bg1"/>
              </a:solidFill>
              <a:latin typeface="+mj-lt"/>
            </a:endParaRPr>
          </a:p>
          <a:p>
            <a:pPr algn="ctr">
              <a:lnSpc>
                <a:spcPct val="150000"/>
              </a:lnSpc>
            </a:pPr>
            <a:r>
              <a:rPr lang="en-US" sz="1400" dirty="0" smtClean="0">
                <a:solidFill>
                  <a:schemeClr val="bg1"/>
                </a:solidFill>
                <a:latin typeface="+mj-lt"/>
              </a:rPr>
              <a:t>Managed Services</a:t>
            </a:r>
            <a:endParaRPr lang="en-US" sz="1400" dirty="0">
              <a:solidFill>
                <a:schemeClr val="bg1"/>
              </a:solidFill>
              <a:latin typeface="+mj-lt"/>
            </a:endParaRPr>
          </a:p>
        </p:txBody>
      </p:sp>
      <p:pic>
        <p:nvPicPr>
          <p:cNvPr id="17" name="Picture 16"/>
          <p:cNvPicPr>
            <a:picLocks noChangeAspect="1"/>
          </p:cNvPicPr>
          <p:nvPr/>
        </p:nvPicPr>
        <p:blipFill>
          <a:blip r:embed="rId7"/>
          <a:stretch>
            <a:fillRect/>
          </a:stretch>
        </p:blipFill>
        <p:spPr>
          <a:xfrm>
            <a:off x="446008" y="496298"/>
            <a:ext cx="479408" cy="449754"/>
          </a:xfrm>
          <a:prstGeom prst="rect">
            <a:avLst/>
          </a:prstGeom>
        </p:spPr>
      </p:pic>
    </p:spTree>
    <p:extLst>
      <p:ext uri="{BB962C8B-B14F-4D97-AF65-F5344CB8AC3E}">
        <p14:creationId xmlns:p14="http://schemas.microsoft.com/office/powerpoint/2010/main" val="176759702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73134"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4695" y="627229"/>
            <a:ext cx="184706" cy="478462"/>
          </a:xfrm>
          <a:prstGeom prst="rect">
            <a:avLst/>
          </a:prstGeom>
          <a:noFill/>
        </p:spPr>
        <p:txBody>
          <a:bodyPr wrap="none" lIns="91428" tIns="45719" rIns="91428" bIns="45719" rtlCol="0">
            <a:spAutoFit/>
          </a:bodyPr>
          <a:lstStyle/>
          <a:p>
            <a:endParaRPr lang="en-US" sz="2509" dirty="0"/>
          </a:p>
        </p:txBody>
      </p:sp>
      <p:sp>
        <p:nvSpPr>
          <p:cNvPr id="13" name="Rectangle 12"/>
          <p:cNvSpPr/>
          <p:nvPr/>
        </p:nvSpPr>
        <p:spPr>
          <a:xfrm>
            <a:off x="1864158" y="375617"/>
            <a:ext cx="6365442" cy="1815882"/>
          </a:xfrm>
          <a:prstGeom prst="rect">
            <a:avLst/>
          </a:prstGeom>
        </p:spPr>
        <p:txBody>
          <a:bodyPr wrap="square">
            <a:spAutoFit/>
          </a:bodyPr>
          <a:lstStyle/>
          <a:p>
            <a:r>
              <a:rPr lang="en-US" sz="2800" b="1" dirty="0" smtClean="0">
                <a:solidFill>
                  <a:schemeClr val="accent2"/>
                </a:solidFill>
              </a:rPr>
              <a:t>Custom Solutions</a:t>
            </a:r>
            <a:r>
              <a:rPr lang="en-US" sz="2800" dirty="0" smtClean="0">
                <a:solidFill>
                  <a:schemeClr val="accent2"/>
                </a:solidFill>
                <a:latin typeface="+mj-lt"/>
              </a:rPr>
              <a:t>: Powered </a:t>
            </a:r>
            <a:r>
              <a:rPr lang="en-US" sz="2800" dirty="0">
                <a:solidFill>
                  <a:schemeClr val="accent2"/>
                </a:solidFill>
                <a:latin typeface="+mj-lt"/>
              </a:rPr>
              <a:t>by Relativity® –the world’s leading eDiscovery platform. Our custom-built, end-to-end solutions are flexible and built-to-order. . </a:t>
            </a:r>
          </a:p>
        </p:txBody>
      </p:sp>
      <p:sp>
        <p:nvSpPr>
          <p:cNvPr id="7" name="Rectangle 6">
            <a:extLst>
              <a:ext uri="{FF2B5EF4-FFF2-40B4-BE49-F238E27FC236}">
                <a16:creationId xmlns:a16="http://schemas.microsoft.com/office/drawing/2014/main" xmlns="" id="{F5A437AB-EDC0-1442-A5CC-DDF693920F38}"/>
              </a:ext>
            </a:extLst>
          </p:cNvPr>
          <p:cNvSpPr/>
          <p:nvPr/>
        </p:nvSpPr>
        <p:spPr>
          <a:xfrm>
            <a:off x="2667721" y="3088009"/>
            <a:ext cx="4036442" cy="2893100"/>
          </a:xfrm>
          <a:prstGeom prst="rect">
            <a:avLst/>
          </a:prstGeom>
        </p:spPr>
        <p:txBody>
          <a:bodyPr wrap="square">
            <a:spAutoFit/>
          </a:bodyPr>
          <a:lstStyle/>
          <a:p>
            <a:r>
              <a:rPr lang="en-US" sz="2000" b="1" dirty="0"/>
              <a:t>Use a Little or a Lot</a:t>
            </a:r>
            <a:r>
              <a:rPr lang="en-US" sz="2000" b="1" dirty="0" smtClean="0"/>
              <a:t>.</a:t>
            </a:r>
            <a:r>
              <a:rPr lang="en-US" sz="2000" b="1" dirty="0"/>
              <a:t/>
            </a:r>
            <a:br>
              <a:rPr lang="en-US" sz="2000" b="1" dirty="0"/>
            </a:br>
            <a:r>
              <a:rPr lang="en-US" sz="1800" dirty="0" smtClean="0">
                <a:solidFill>
                  <a:schemeClr val="bg1">
                    <a:lumMod val="65000"/>
                  </a:schemeClr>
                </a:solidFill>
              </a:rPr>
              <a:t>The </a:t>
            </a:r>
            <a:r>
              <a:rPr lang="en-US" sz="1800" dirty="0">
                <a:solidFill>
                  <a:schemeClr val="bg1">
                    <a:lumMod val="65000"/>
                  </a:schemeClr>
                </a:solidFill>
              </a:rPr>
              <a:t>flexible nature of our Custom Solution is designed to be user-friendly yet robust. Sometimes you need a bigger team and a full spectrum of support. Sometimes you just need help with a single piece. The beauty of our Custom Solution is that you just pay for what you need. If the situation changes, we change right along with you. Simple.</a:t>
            </a:r>
          </a:p>
        </p:txBody>
      </p:sp>
      <p:sp>
        <p:nvSpPr>
          <p:cNvPr id="12" name="Rectangle 11">
            <a:extLst>
              <a:ext uri="{FF2B5EF4-FFF2-40B4-BE49-F238E27FC236}">
                <a16:creationId xmlns:a16="http://schemas.microsoft.com/office/drawing/2014/main" xmlns="" id="{F5A437AB-EDC0-1442-A5CC-DDF693920F38}"/>
              </a:ext>
            </a:extLst>
          </p:cNvPr>
          <p:cNvSpPr/>
          <p:nvPr/>
        </p:nvSpPr>
        <p:spPr>
          <a:xfrm>
            <a:off x="7423750" y="3107559"/>
            <a:ext cx="4036442" cy="3200876"/>
          </a:xfrm>
          <a:prstGeom prst="rect">
            <a:avLst/>
          </a:prstGeom>
        </p:spPr>
        <p:txBody>
          <a:bodyPr wrap="square">
            <a:spAutoFit/>
          </a:bodyPr>
          <a:lstStyle/>
          <a:p>
            <a:r>
              <a:rPr lang="en-US" sz="2000" b="1" dirty="0"/>
              <a:t>What Matters Most? </a:t>
            </a:r>
            <a:br>
              <a:rPr lang="en-US" sz="2000" b="1" dirty="0"/>
            </a:br>
            <a:r>
              <a:rPr lang="en-US" sz="2000" b="1" dirty="0"/>
              <a:t>Totally Up To You.</a:t>
            </a:r>
            <a:br>
              <a:rPr lang="en-US" sz="2000" b="1" dirty="0"/>
            </a:br>
            <a:r>
              <a:rPr lang="en-US" sz="1800" dirty="0" smtClean="0">
                <a:solidFill>
                  <a:schemeClr val="bg1">
                    <a:lumMod val="65000"/>
                  </a:schemeClr>
                </a:solidFill>
              </a:rPr>
              <a:t>When </a:t>
            </a:r>
            <a:r>
              <a:rPr lang="en-US" sz="1800" dirty="0">
                <a:solidFill>
                  <a:schemeClr val="bg1">
                    <a:lumMod val="65000"/>
                  </a:schemeClr>
                </a:solidFill>
              </a:rPr>
              <a:t>it comes to Project Management, it’s important to know what matters most to you right from the start. That way we can focus on what’s critical and map our way to winning your case. Our Project Managers address the entire spectrum of eDiscovery. We’re here to make life easy. We’re here to help you win.</a:t>
            </a:r>
            <a:endParaRPr lang="en-US" sz="2000" dirty="0">
              <a:solidFill>
                <a:schemeClr val="bg1">
                  <a:lumMod val="65000"/>
                </a:schemeClr>
              </a:solidFill>
            </a:endParaRPr>
          </a:p>
        </p:txBody>
      </p:sp>
      <p:cxnSp>
        <p:nvCxnSpPr>
          <p:cNvPr id="10" name="Straight Connector 9"/>
          <p:cNvCxnSpPr/>
          <p:nvPr/>
        </p:nvCxnSpPr>
        <p:spPr>
          <a:xfrm>
            <a:off x="1892642" y="2559268"/>
            <a:ext cx="920791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01996" y="1363643"/>
            <a:ext cx="1069142" cy="1061829"/>
          </a:xfrm>
          <a:prstGeom prst="rect">
            <a:avLst/>
          </a:prstGeom>
        </p:spPr>
        <p:txBody>
          <a:bodyPr wrap="square">
            <a:spAutoFit/>
          </a:bodyPr>
          <a:lstStyle/>
          <a:p>
            <a:pPr algn="ctr">
              <a:lnSpc>
                <a:spcPct val="150000"/>
              </a:lnSpc>
            </a:pPr>
            <a:r>
              <a:rPr lang="en-US" sz="1400" b="1" dirty="0" smtClean="0">
                <a:solidFill>
                  <a:schemeClr val="bg1"/>
                </a:solidFill>
              </a:rPr>
              <a:t>eDiscovery</a:t>
            </a:r>
            <a:r>
              <a:rPr lang="en-US" sz="1400" dirty="0">
                <a:solidFill>
                  <a:schemeClr val="bg1"/>
                </a:solidFill>
                <a:latin typeface="+mj-lt"/>
              </a:rPr>
              <a:t>:</a:t>
            </a:r>
            <a:endParaRPr lang="en-US" sz="1400" dirty="0" smtClean="0">
              <a:solidFill>
                <a:schemeClr val="bg1"/>
              </a:solidFill>
              <a:latin typeface="+mj-lt"/>
            </a:endParaRPr>
          </a:p>
          <a:p>
            <a:pPr algn="ctr">
              <a:lnSpc>
                <a:spcPct val="150000"/>
              </a:lnSpc>
            </a:pPr>
            <a:r>
              <a:rPr lang="en-US" sz="1400" dirty="0" smtClean="0">
                <a:solidFill>
                  <a:schemeClr val="bg1"/>
                </a:solidFill>
                <a:latin typeface="+mj-lt"/>
              </a:rPr>
              <a:t>Custom Solutions</a:t>
            </a:r>
            <a:endParaRPr lang="en-US" sz="1400" dirty="0">
              <a:solidFill>
                <a:schemeClr val="bg1"/>
              </a:solidFill>
              <a:latin typeface="+mj-lt"/>
            </a:endParaRPr>
          </a:p>
        </p:txBody>
      </p:sp>
      <p:pic>
        <p:nvPicPr>
          <p:cNvPr id="2" name="Picture 1"/>
          <p:cNvPicPr>
            <a:picLocks noChangeAspect="1"/>
          </p:cNvPicPr>
          <p:nvPr/>
        </p:nvPicPr>
        <p:blipFill>
          <a:blip r:embed="rId3"/>
          <a:stretch>
            <a:fillRect/>
          </a:stretch>
        </p:blipFill>
        <p:spPr>
          <a:xfrm>
            <a:off x="1892642" y="3062591"/>
            <a:ext cx="744218" cy="765481"/>
          </a:xfrm>
          <a:prstGeom prst="rect">
            <a:avLst/>
          </a:prstGeom>
        </p:spPr>
      </p:pic>
      <p:pic>
        <p:nvPicPr>
          <p:cNvPr id="9" name="Picture 8"/>
          <p:cNvPicPr>
            <a:picLocks noChangeAspect="1"/>
          </p:cNvPicPr>
          <p:nvPr/>
        </p:nvPicPr>
        <p:blipFill>
          <a:blip r:embed="rId4"/>
          <a:stretch>
            <a:fillRect/>
          </a:stretch>
        </p:blipFill>
        <p:spPr>
          <a:xfrm>
            <a:off x="6735024" y="3107559"/>
            <a:ext cx="688726" cy="720513"/>
          </a:xfrm>
          <a:prstGeom prst="rect">
            <a:avLst/>
          </a:prstGeom>
        </p:spPr>
      </p:pic>
      <p:pic>
        <p:nvPicPr>
          <p:cNvPr id="18" name="Picture 17"/>
          <p:cNvPicPr>
            <a:picLocks noChangeAspect="1"/>
          </p:cNvPicPr>
          <p:nvPr/>
        </p:nvPicPr>
        <p:blipFill>
          <a:blip r:embed="rId5"/>
          <a:stretch>
            <a:fillRect/>
          </a:stretch>
        </p:blipFill>
        <p:spPr>
          <a:xfrm>
            <a:off x="446008" y="496298"/>
            <a:ext cx="479408" cy="449754"/>
          </a:xfrm>
          <a:prstGeom prst="rect">
            <a:avLst/>
          </a:prstGeom>
        </p:spPr>
      </p:pic>
    </p:spTree>
    <p:extLst>
      <p:ext uri="{BB962C8B-B14F-4D97-AF65-F5344CB8AC3E}">
        <p14:creationId xmlns:p14="http://schemas.microsoft.com/office/powerpoint/2010/main" val="13491132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215617" y="0"/>
            <a:ext cx="1097320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1273134"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4695" y="627229"/>
            <a:ext cx="184706" cy="478462"/>
          </a:xfrm>
          <a:prstGeom prst="rect">
            <a:avLst/>
          </a:prstGeom>
          <a:noFill/>
        </p:spPr>
        <p:txBody>
          <a:bodyPr wrap="none" lIns="91428" tIns="45719" rIns="91428" bIns="45719" rtlCol="0">
            <a:spAutoFit/>
          </a:bodyPr>
          <a:lstStyle/>
          <a:p>
            <a:endParaRPr lang="en-US" sz="2509" dirty="0"/>
          </a:p>
        </p:txBody>
      </p:sp>
      <p:sp>
        <p:nvSpPr>
          <p:cNvPr id="13" name="Rectangle 12"/>
          <p:cNvSpPr/>
          <p:nvPr/>
        </p:nvSpPr>
        <p:spPr>
          <a:xfrm>
            <a:off x="1864158" y="375617"/>
            <a:ext cx="6365442" cy="1815882"/>
          </a:xfrm>
          <a:prstGeom prst="rect">
            <a:avLst/>
          </a:prstGeom>
        </p:spPr>
        <p:txBody>
          <a:bodyPr wrap="square">
            <a:spAutoFit/>
          </a:bodyPr>
          <a:lstStyle/>
          <a:p>
            <a:r>
              <a:rPr lang="en-US" sz="2800" b="1" dirty="0" smtClean="0">
                <a:solidFill>
                  <a:schemeClr val="accent2"/>
                </a:solidFill>
              </a:rPr>
              <a:t>Custom Solutions</a:t>
            </a:r>
            <a:r>
              <a:rPr lang="en-US" sz="2800" dirty="0" smtClean="0">
                <a:solidFill>
                  <a:schemeClr val="accent2"/>
                </a:solidFill>
                <a:latin typeface="+mj-lt"/>
              </a:rPr>
              <a:t>: Powered </a:t>
            </a:r>
            <a:r>
              <a:rPr lang="en-US" sz="2800" dirty="0">
                <a:solidFill>
                  <a:schemeClr val="accent2"/>
                </a:solidFill>
                <a:latin typeface="+mj-lt"/>
              </a:rPr>
              <a:t>by Relativity® –the world’s leading eDiscovery platform. Our custom-built, end-to-end solutions are flexible and built-to-order. . </a:t>
            </a:r>
          </a:p>
        </p:txBody>
      </p:sp>
      <p:sp>
        <p:nvSpPr>
          <p:cNvPr id="7" name="Rectangle 6">
            <a:extLst>
              <a:ext uri="{FF2B5EF4-FFF2-40B4-BE49-F238E27FC236}">
                <a16:creationId xmlns:a16="http://schemas.microsoft.com/office/drawing/2014/main" xmlns="" id="{F5A437AB-EDC0-1442-A5CC-DDF693920F38}"/>
              </a:ext>
            </a:extLst>
          </p:cNvPr>
          <p:cNvSpPr/>
          <p:nvPr/>
        </p:nvSpPr>
        <p:spPr>
          <a:xfrm>
            <a:off x="2023907" y="3323002"/>
            <a:ext cx="2818679" cy="1384995"/>
          </a:xfrm>
          <a:prstGeom prst="rect">
            <a:avLst/>
          </a:prstGeom>
        </p:spPr>
        <p:txBody>
          <a:bodyPr wrap="square">
            <a:spAutoFit/>
          </a:bodyPr>
          <a:lstStyle/>
          <a:p>
            <a:r>
              <a:rPr lang="en-US" sz="2000" b="1" dirty="0" smtClean="0">
                <a:solidFill>
                  <a:schemeClr val="bg1"/>
                </a:solidFill>
              </a:rPr>
              <a:t>Legal Hold:</a:t>
            </a:r>
            <a:r>
              <a:rPr lang="en-US" sz="2000" dirty="0" smtClean="0">
                <a:solidFill>
                  <a:schemeClr val="bg1"/>
                </a:solidFill>
              </a:rPr>
              <a:t/>
            </a:r>
            <a:br>
              <a:rPr lang="en-US" sz="2000" dirty="0" smtClean="0">
                <a:solidFill>
                  <a:schemeClr val="bg1"/>
                </a:solidFill>
              </a:rPr>
            </a:br>
            <a:r>
              <a:rPr lang="en-US" sz="1600" dirty="0" smtClean="0">
                <a:solidFill>
                  <a:schemeClr val="bg1"/>
                </a:solidFill>
              </a:rPr>
              <a:t>Forget </a:t>
            </a:r>
            <a:r>
              <a:rPr lang="en-US" sz="1600" dirty="0">
                <a:solidFill>
                  <a:schemeClr val="bg1"/>
                </a:solidFill>
              </a:rPr>
              <a:t>manual, error-prone legal holds. Relativity brings defensibility and repeatability to the process.</a:t>
            </a:r>
          </a:p>
        </p:txBody>
      </p:sp>
      <p:cxnSp>
        <p:nvCxnSpPr>
          <p:cNvPr id="10" name="Straight Connector 9"/>
          <p:cNvCxnSpPr/>
          <p:nvPr/>
        </p:nvCxnSpPr>
        <p:spPr>
          <a:xfrm>
            <a:off x="1892642" y="2559268"/>
            <a:ext cx="920791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a:stretch>
            <a:fillRect/>
          </a:stretch>
        </p:blipFill>
        <p:spPr>
          <a:xfrm>
            <a:off x="446008" y="496298"/>
            <a:ext cx="479408" cy="449754"/>
          </a:xfrm>
          <a:prstGeom prst="rect">
            <a:avLst/>
          </a:prstGeom>
        </p:spPr>
      </p:pic>
      <p:sp>
        <p:nvSpPr>
          <p:cNvPr id="15" name="Rectangle 14">
            <a:extLst>
              <a:ext uri="{FF2B5EF4-FFF2-40B4-BE49-F238E27FC236}">
                <a16:creationId xmlns:a16="http://schemas.microsoft.com/office/drawing/2014/main" xmlns="" id="{F5A437AB-EDC0-1442-A5CC-DDF693920F38}"/>
              </a:ext>
            </a:extLst>
          </p:cNvPr>
          <p:cNvSpPr/>
          <p:nvPr/>
        </p:nvSpPr>
        <p:spPr>
          <a:xfrm>
            <a:off x="1999377" y="5046770"/>
            <a:ext cx="2620725" cy="1384995"/>
          </a:xfrm>
          <a:prstGeom prst="rect">
            <a:avLst/>
          </a:prstGeom>
        </p:spPr>
        <p:txBody>
          <a:bodyPr wrap="square">
            <a:spAutoFit/>
          </a:bodyPr>
          <a:lstStyle/>
          <a:p>
            <a:r>
              <a:rPr lang="en-US" sz="2000" b="1" dirty="0">
                <a:solidFill>
                  <a:schemeClr val="bg1"/>
                </a:solidFill>
              </a:rPr>
              <a:t>Review</a:t>
            </a:r>
            <a:br>
              <a:rPr lang="en-US" sz="2000" b="1" dirty="0">
                <a:solidFill>
                  <a:schemeClr val="bg1"/>
                </a:solidFill>
              </a:rPr>
            </a:br>
            <a:r>
              <a:rPr lang="en-US" sz="1600" dirty="0">
                <a:solidFill>
                  <a:schemeClr val="bg1"/>
                </a:solidFill>
              </a:rPr>
              <a:t>Everything you need for document review &amp; production. We get you to the substance faster.</a:t>
            </a:r>
          </a:p>
        </p:txBody>
      </p:sp>
      <p:sp>
        <p:nvSpPr>
          <p:cNvPr id="16" name="Rectangle 15">
            <a:extLst>
              <a:ext uri="{FF2B5EF4-FFF2-40B4-BE49-F238E27FC236}">
                <a16:creationId xmlns:a16="http://schemas.microsoft.com/office/drawing/2014/main" xmlns="" id="{F5A437AB-EDC0-1442-A5CC-DDF693920F38}"/>
              </a:ext>
            </a:extLst>
          </p:cNvPr>
          <p:cNvSpPr/>
          <p:nvPr/>
        </p:nvSpPr>
        <p:spPr>
          <a:xfrm>
            <a:off x="5197451" y="3315119"/>
            <a:ext cx="2818679" cy="1384995"/>
          </a:xfrm>
          <a:prstGeom prst="rect">
            <a:avLst/>
          </a:prstGeom>
        </p:spPr>
        <p:txBody>
          <a:bodyPr wrap="square">
            <a:spAutoFit/>
          </a:bodyPr>
          <a:lstStyle/>
          <a:p>
            <a:r>
              <a:rPr lang="en-US" sz="2000" b="1" dirty="0">
                <a:solidFill>
                  <a:schemeClr val="bg1"/>
                </a:solidFill>
              </a:rPr>
              <a:t>ECA</a:t>
            </a:r>
            <a:br>
              <a:rPr lang="en-US" sz="2000" b="1" dirty="0">
                <a:solidFill>
                  <a:schemeClr val="bg1"/>
                </a:solidFill>
              </a:rPr>
            </a:br>
            <a:r>
              <a:rPr lang="en-US" sz="1600" dirty="0">
                <a:solidFill>
                  <a:schemeClr val="bg1"/>
                </a:solidFill>
              </a:rPr>
              <a:t>An early understanding of key information is one of the best ways to save time and money in eDiscovery.</a:t>
            </a:r>
          </a:p>
        </p:txBody>
      </p:sp>
      <p:sp>
        <p:nvSpPr>
          <p:cNvPr id="17" name="Rectangle 16">
            <a:extLst>
              <a:ext uri="{FF2B5EF4-FFF2-40B4-BE49-F238E27FC236}">
                <a16:creationId xmlns:a16="http://schemas.microsoft.com/office/drawing/2014/main" xmlns="" id="{F5A437AB-EDC0-1442-A5CC-DDF693920F38}"/>
              </a:ext>
            </a:extLst>
          </p:cNvPr>
          <p:cNvSpPr/>
          <p:nvPr/>
        </p:nvSpPr>
        <p:spPr>
          <a:xfrm>
            <a:off x="5172921" y="5038887"/>
            <a:ext cx="2818679" cy="1384995"/>
          </a:xfrm>
          <a:prstGeom prst="rect">
            <a:avLst/>
          </a:prstGeom>
        </p:spPr>
        <p:txBody>
          <a:bodyPr wrap="square">
            <a:spAutoFit/>
          </a:bodyPr>
          <a:lstStyle/>
          <a:p>
            <a:r>
              <a:rPr lang="en-US" sz="2000" b="1" dirty="0">
                <a:solidFill>
                  <a:schemeClr val="bg1"/>
                </a:solidFill>
              </a:rPr>
              <a:t>Analytics</a:t>
            </a:r>
            <a:br>
              <a:rPr lang="en-US" sz="2000" b="1" dirty="0">
                <a:solidFill>
                  <a:schemeClr val="bg1"/>
                </a:solidFill>
              </a:rPr>
            </a:br>
            <a:r>
              <a:rPr lang="en-US" sz="1600" dirty="0">
                <a:solidFill>
                  <a:schemeClr val="bg1"/>
                </a:solidFill>
              </a:rPr>
              <a:t>Bring Analytics into your workflow at any time, get investigative thought and a focused view.</a:t>
            </a:r>
          </a:p>
        </p:txBody>
      </p:sp>
      <p:sp>
        <p:nvSpPr>
          <p:cNvPr id="19" name="Rectangle 18">
            <a:extLst>
              <a:ext uri="{FF2B5EF4-FFF2-40B4-BE49-F238E27FC236}">
                <a16:creationId xmlns:a16="http://schemas.microsoft.com/office/drawing/2014/main" xmlns="" id="{F5A437AB-EDC0-1442-A5CC-DDF693920F38}"/>
              </a:ext>
            </a:extLst>
          </p:cNvPr>
          <p:cNvSpPr/>
          <p:nvPr/>
        </p:nvSpPr>
        <p:spPr>
          <a:xfrm>
            <a:off x="8568949" y="3315119"/>
            <a:ext cx="2818679" cy="1138773"/>
          </a:xfrm>
          <a:prstGeom prst="rect">
            <a:avLst/>
          </a:prstGeom>
        </p:spPr>
        <p:txBody>
          <a:bodyPr wrap="square">
            <a:spAutoFit/>
          </a:bodyPr>
          <a:lstStyle/>
          <a:p>
            <a:r>
              <a:rPr lang="en-US" sz="2000" b="1" dirty="0">
                <a:solidFill>
                  <a:schemeClr val="bg1"/>
                </a:solidFill>
              </a:rPr>
              <a:t>Processing</a:t>
            </a:r>
            <a:br>
              <a:rPr lang="en-US" sz="2000" b="1" dirty="0">
                <a:solidFill>
                  <a:schemeClr val="bg1"/>
                </a:solidFill>
              </a:rPr>
            </a:br>
            <a:r>
              <a:rPr lang="en-US" sz="1600" dirty="0">
                <a:solidFill>
                  <a:schemeClr val="bg1"/>
                </a:solidFill>
              </a:rPr>
              <a:t>Relativity processing is the reliable way to get native files ready for review.</a:t>
            </a:r>
          </a:p>
        </p:txBody>
      </p:sp>
      <p:sp>
        <p:nvSpPr>
          <p:cNvPr id="22" name="Rectangle 21">
            <a:extLst>
              <a:ext uri="{FF2B5EF4-FFF2-40B4-BE49-F238E27FC236}">
                <a16:creationId xmlns:a16="http://schemas.microsoft.com/office/drawing/2014/main" xmlns="" id="{F5A437AB-EDC0-1442-A5CC-DDF693920F38}"/>
              </a:ext>
            </a:extLst>
          </p:cNvPr>
          <p:cNvSpPr/>
          <p:nvPr/>
        </p:nvSpPr>
        <p:spPr>
          <a:xfrm>
            <a:off x="8544419" y="5038887"/>
            <a:ext cx="2818679" cy="1384995"/>
          </a:xfrm>
          <a:prstGeom prst="rect">
            <a:avLst/>
          </a:prstGeom>
        </p:spPr>
        <p:txBody>
          <a:bodyPr wrap="square">
            <a:spAutoFit/>
          </a:bodyPr>
          <a:lstStyle/>
          <a:p>
            <a:r>
              <a:rPr lang="en-US" sz="2000" b="1" dirty="0">
                <a:solidFill>
                  <a:schemeClr val="bg1"/>
                </a:solidFill>
              </a:rPr>
              <a:t>Active Learning</a:t>
            </a:r>
            <a:br>
              <a:rPr lang="en-US" sz="2000" b="1" dirty="0">
                <a:solidFill>
                  <a:schemeClr val="bg1"/>
                </a:solidFill>
              </a:rPr>
            </a:br>
            <a:r>
              <a:rPr lang="en-US" sz="1600" dirty="0">
                <a:solidFill>
                  <a:schemeClr val="bg1"/>
                </a:solidFill>
              </a:rPr>
              <a:t>Technology-assisted review software helps you find your most relevant documents faster.</a:t>
            </a:r>
          </a:p>
        </p:txBody>
      </p:sp>
      <p:cxnSp>
        <p:nvCxnSpPr>
          <p:cNvPr id="23" name="Straight Connector 22"/>
          <p:cNvCxnSpPr/>
          <p:nvPr/>
        </p:nvCxnSpPr>
        <p:spPr>
          <a:xfrm>
            <a:off x="2045042" y="2885090"/>
            <a:ext cx="92079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9142" y="-10512"/>
            <a:ext cx="5721605" cy="289151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2508" y="403304"/>
            <a:ext cx="2553407" cy="1085495"/>
          </a:xfrm>
          <a:prstGeom prst="rect">
            <a:avLst/>
          </a:prstGeom>
        </p:spPr>
      </p:pic>
      <p:sp>
        <p:nvSpPr>
          <p:cNvPr id="25" name="Rectangle 24"/>
          <p:cNvSpPr/>
          <p:nvPr/>
        </p:nvSpPr>
        <p:spPr>
          <a:xfrm>
            <a:off x="101996" y="1363643"/>
            <a:ext cx="1069142" cy="1061829"/>
          </a:xfrm>
          <a:prstGeom prst="rect">
            <a:avLst/>
          </a:prstGeom>
        </p:spPr>
        <p:txBody>
          <a:bodyPr wrap="square">
            <a:spAutoFit/>
          </a:bodyPr>
          <a:lstStyle/>
          <a:p>
            <a:pPr algn="ctr">
              <a:lnSpc>
                <a:spcPct val="150000"/>
              </a:lnSpc>
            </a:pPr>
            <a:r>
              <a:rPr lang="en-US" sz="1400" b="1" dirty="0" smtClean="0">
                <a:solidFill>
                  <a:schemeClr val="bg1"/>
                </a:solidFill>
              </a:rPr>
              <a:t>eDiscovery</a:t>
            </a:r>
            <a:r>
              <a:rPr lang="en-US" sz="1400" dirty="0">
                <a:solidFill>
                  <a:schemeClr val="bg1"/>
                </a:solidFill>
                <a:latin typeface="+mj-lt"/>
              </a:rPr>
              <a:t>:</a:t>
            </a:r>
            <a:endParaRPr lang="en-US" sz="1400" dirty="0" smtClean="0">
              <a:solidFill>
                <a:schemeClr val="bg1"/>
              </a:solidFill>
              <a:latin typeface="+mj-lt"/>
            </a:endParaRPr>
          </a:p>
          <a:p>
            <a:pPr algn="ctr">
              <a:lnSpc>
                <a:spcPct val="150000"/>
              </a:lnSpc>
            </a:pPr>
            <a:r>
              <a:rPr lang="en-US" sz="1400" dirty="0" smtClean="0">
                <a:solidFill>
                  <a:schemeClr val="bg1"/>
                </a:solidFill>
                <a:latin typeface="+mj-lt"/>
              </a:rPr>
              <a:t>Custom Solutions</a:t>
            </a:r>
            <a:endParaRPr lang="en-US" sz="1400" dirty="0">
              <a:solidFill>
                <a:schemeClr val="bg1"/>
              </a:solidFill>
              <a:latin typeface="+mj-lt"/>
            </a:endParaRPr>
          </a:p>
        </p:txBody>
      </p:sp>
    </p:spTree>
    <p:extLst>
      <p:ext uri="{BB962C8B-B14F-4D97-AF65-F5344CB8AC3E}">
        <p14:creationId xmlns:p14="http://schemas.microsoft.com/office/powerpoint/2010/main" val="121653411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
        <p:nvSpPr>
          <p:cNvPr id="3" name="TextBox 2"/>
          <p:cNvSpPr txBox="1"/>
          <p:nvPr/>
        </p:nvSpPr>
        <p:spPr>
          <a:xfrm>
            <a:off x="1903412" y="5178995"/>
            <a:ext cx="8763000" cy="461663"/>
          </a:xfrm>
          <a:prstGeom prst="rect">
            <a:avLst/>
          </a:prstGeom>
          <a:noFill/>
        </p:spPr>
        <p:txBody>
          <a:bodyPr wrap="square" lIns="91428" tIns="45719" rIns="91428" bIns="45719" rtlCol="0">
            <a:spAutoFit/>
          </a:bodyPr>
          <a:lstStyle/>
          <a:p>
            <a:pPr algn="ctr"/>
            <a:endParaRPr lang="en-US" sz="2400" b="1" dirty="0"/>
          </a:p>
        </p:txBody>
      </p:sp>
      <p:pic>
        <p:nvPicPr>
          <p:cNvPr id="8" name="Picture 7"/>
          <p:cNvPicPr>
            <a:picLocks noChangeAspect="1"/>
          </p:cNvPicPr>
          <p:nvPr/>
        </p:nvPicPr>
        <p:blipFill>
          <a:blip r:embed="rId3"/>
          <a:stretch>
            <a:fillRect/>
          </a:stretch>
        </p:blipFill>
        <p:spPr>
          <a:xfrm>
            <a:off x="446008" y="496298"/>
            <a:ext cx="479408" cy="449754"/>
          </a:xfrm>
          <a:prstGeom prst="rect">
            <a:avLst/>
          </a:prstGeom>
        </p:spPr>
      </p:pic>
      <p:sp>
        <p:nvSpPr>
          <p:cNvPr id="10" name="Rectangle 9"/>
          <p:cNvSpPr/>
          <p:nvPr/>
        </p:nvSpPr>
        <p:spPr>
          <a:xfrm>
            <a:off x="1182069" y="2133192"/>
            <a:ext cx="5102843" cy="707886"/>
          </a:xfrm>
          <a:prstGeom prst="rect">
            <a:avLst/>
          </a:prstGeom>
        </p:spPr>
        <p:txBody>
          <a:bodyPr wrap="square">
            <a:spAutoFit/>
          </a:bodyPr>
          <a:lstStyle/>
          <a:p>
            <a:r>
              <a:rPr lang="en-US" sz="4000" b="1" dirty="0" err="1" smtClean="0">
                <a:solidFill>
                  <a:schemeClr val="bg1"/>
                </a:solidFill>
              </a:rPr>
              <a:t>Review.One</a:t>
            </a:r>
            <a:endParaRPr lang="en-US" sz="2400" b="1" dirty="0">
              <a:solidFill>
                <a:schemeClr val="bg1">
                  <a:lumMod val="85000"/>
                </a:schemeClr>
              </a:solidFill>
            </a:endParaRPr>
          </a:p>
        </p:txBody>
      </p:sp>
      <p:sp>
        <p:nvSpPr>
          <p:cNvPr id="5" name="Rectangle 4"/>
          <p:cNvSpPr/>
          <p:nvPr/>
        </p:nvSpPr>
        <p:spPr>
          <a:xfrm>
            <a:off x="1182070" y="2945991"/>
            <a:ext cx="4908488" cy="1200329"/>
          </a:xfrm>
          <a:prstGeom prst="rect">
            <a:avLst/>
          </a:prstGeom>
        </p:spPr>
        <p:txBody>
          <a:bodyPr wrap="square">
            <a:spAutoFit/>
          </a:bodyPr>
          <a:lstStyle/>
          <a:p>
            <a:r>
              <a:rPr lang="en-US" sz="2400" dirty="0" smtClean="0">
                <a:solidFill>
                  <a:schemeClr val="bg1"/>
                </a:solidFill>
              </a:rPr>
              <a:t>Our Managed Review &amp; Staffed Review solutions are driven by a relentless pursuit of efficiency.</a:t>
            </a:r>
            <a:endParaRPr lang="en-US" sz="2400" dirty="0">
              <a:solidFill>
                <a:schemeClr val="bg1"/>
              </a:solidFill>
            </a:endParaRPr>
          </a:p>
        </p:txBody>
      </p:sp>
    </p:spTree>
    <p:extLst>
      <p:ext uri="{BB962C8B-B14F-4D97-AF65-F5344CB8AC3E}">
        <p14:creationId xmlns:p14="http://schemas.microsoft.com/office/powerpoint/2010/main" val="255758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73134"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4695" y="627229"/>
            <a:ext cx="184706" cy="478462"/>
          </a:xfrm>
          <a:prstGeom prst="rect">
            <a:avLst/>
          </a:prstGeom>
          <a:noFill/>
        </p:spPr>
        <p:txBody>
          <a:bodyPr wrap="none" lIns="91428" tIns="45719" rIns="91428" bIns="45719" rtlCol="0">
            <a:spAutoFit/>
          </a:bodyPr>
          <a:lstStyle/>
          <a:p>
            <a:endParaRPr lang="en-US" sz="2509" dirty="0"/>
          </a:p>
        </p:txBody>
      </p:sp>
      <p:sp>
        <p:nvSpPr>
          <p:cNvPr id="13" name="Rectangle 12"/>
          <p:cNvSpPr/>
          <p:nvPr/>
        </p:nvSpPr>
        <p:spPr>
          <a:xfrm>
            <a:off x="1864157" y="375617"/>
            <a:ext cx="7322706" cy="1384995"/>
          </a:xfrm>
          <a:prstGeom prst="rect">
            <a:avLst/>
          </a:prstGeom>
        </p:spPr>
        <p:txBody>
          <a:bodyPr wrap="square">
            <a:spAutoFit/>
          </a:bodyPr>
          <a:lstStyle/>
          <a:p>
            <a:r>
              <a:rPr lang="en-US" sz="2800" dirty="0" smtClean="0">
                <a:solidFill>
                  <a:schemeClr val="accent2"/>
                </a:solidFill>
              </a:rPr>
              <a:t>Managed Review: </a:t>
            </a:r>
            <a:r>
              <a:rPr lang="en-US" sz="2800" dirty="0" smtClean="0">
                <a:solidFill>
                  <a:schemeClr val="accent2"/>
                </a:solidFill>
                <a:latin typeface="+mj-lt"/>
              </a:rPr>
              <a:t>We </a:t>
            </a:r>
            <a:r>
              <a:rPr lang="en-US" sz="2800" dirty="0">
                <a:solidFill>
                  <a:schemeClr val="accent2"/>
                </a:solidFill>
                <a:latin typeface="+mj-lt"/>
              </a:rPr>
              <a:t>take a consultative, process-driven approach, leveraging proven strategy and best practices every step of the way. </a:t>
            </a:r>
          </a:p>
        </p:txBody>
      </p:sp>
      <p:sp>
        <p:nvSpPr>
          <p:cNvPr id="7" name="Rectangle 6">
            <a:extLst>
              <a:ext uri="{FF2B5EF4-FFF2-40B4-BE49-F238E27FC236}">
                <a16:creationId xmlns:a16="http://schemas.microsoft.com/office/drawing/2014/main" xmlns="" id="{F5A437AB-EDC0-1442-A5CC-DDF693920F38}"/>
              </a:ext>
            </a:extLst>
          </p:cNvPr>
          <p:cNvSpPr/>
          <p:nvPr/>
        </p:nvSpPr>
        <p:spPr>
          <a:xfrm>
            <a:off x="2667721" y="2586579"/>
            <a:ext cx="3842975" cy="1508105"/>
          </a:xfrm>
          <a:prstGeom prst="rect">
            <a:avLst/>
          </a:prstGeom>
        </p:spPr>
        <p:txBody>
          <a:bodyPr wrap="square">
            <a:spAutoFit/>
          </a:bodyPr>
          <a:lstStyle/>
          <a:p>
            <a:r>
              <a:rPr lang="en-US" sz="2000" b="1" dirty="0"/>
              <a:t>Quality.</a:t>
            </a:r>
            <a:br>
              <a:rPr lang="en-US" sz="2000" b="1" dirty="0"/>
            </a:br>
            <a:r>
              <a:rPr lang="en-US" sz="1800" dirty="0">
                <a:solidFill>
                  <a:schemeClr val="bg1">
                    <a:lumMod val="65000"/>
                  </a:schemeClr>
                </a:solidFill>
              </a:rPr>
              <a:t>We differentiate ourselves through the quality of our work, a reputation for transparency and our dedicated focus on review.</a:t>
            </a:r>
          </a:p>
        </p:txBody>
      </p:sp>
      <p:sp>
        <p:nvSpPr>
          <p:cNvPr id="12" name="Rectangle 11">
            <a:extLst>
              <a:ext uri="{FF2B5EF4-FFF2-40B4-BE49-F238E27FC236}">
                <a16:creationId xmlns:a16="http://schemas.microsoft.com/office/drawing/2014/main" xmlns="" id="{F5A437AB-EDC0-1442-A5CC-DDF693920F38}"/>
              </a:ext>
            </a:extLst>
          </p:cNvPr>
          <p:cNvSpPr/>
          <p:nvPr/>
        </p:nvSpPr>
        <p:spPr>
          <a:xfrm>
            <a:off x="7417590" y="2552031"/>
            <a:ext cx="3640935" cy="1785104"/>
          </a:xfrm>
          <a:prstGeom prst="rect">
            <a:avLst/>
          </a:prstGeom>
        </p:spPr>
        <p:txBody>
          <a:bodyPr wrap="square">
            <a:spAutoFit/>
          </a:bodyPr>
          <a:lstStyle/>
          <a:p>
            <a:r>
              <a:rPr lang="en-US" sz="2000" b="1" dirty="0"/>
              <a:t>Defensibility.</a:t>
            </a:r>
            <a:br>
              <a:rPr lang="en-US" sz="2000" b="1" dirty="0"/>
            </a:br>
            <a:r>
              <a:rPr lang="en-US" sz="1800" dirty="0">
                <a:solidFill>
                  <a:schemeClr val="bg1">
                    <a:lumMod val="65000"/>
                  </a:schemeClr>
                </a:solidFill>
              </a:rPr>
              <a:t>We start with the right people and add best practices and quality control. The result is a proven and repeatable process that can be applied anywhere, anytime. </a:t>
            </a:r>
          </a:p>
        </p:txBody>
      </p:sp>
      <p:sp>
        <p:nvSpPr>
          <p:cNvPr id="14" name="Rectangle 13">
            <a:extLst>
              <a:ext uri="{FF2B5EF4-FFF2-40B4-BE49-F238E27FC236}">
                <a16:creationId xmlns:a16="http://schemas.microsoft.com/office/drawing/2014/main" xmlns="" id="{F5A437AB-EDC0-1442-A5CC-DDF693920F38}"/>
              </a:ext>
            </a:extLst>
          </p:cNvPr>
          <p:cNvSpPr/>
          <p:nvPr/>
        </p:nvSpPr>
        <p:spPr>
          <a:xfrm>
            <a:off x="2629263" y="4734922"/>
            <a:ext cx="3842975" cy="1785104"/>
          </a:xfrm>
          <a:prstGeom prst="rect">
            <a:avLst/>
          </a:prstGeom>
        </p:spPr>
        <p:txBody>
          <a:bodyPr wrap="square">
            <a:spAutoFit/>
          </a:bodyPr>
          <a:lstStyle/>
          <a:p>
            <a:r>
              <a:rPr lang="en-US" sz="2000" b="1" dirty="0"/>
              <a:t>Efficiency.</a:t>
            </a:r>
            <a:endParaRPr lang="en-US" sz="2000" dirty="0"/>
          </a:p>
          <a:p>
            <a:r>
              <a:rPr lang="en-US" sz="1800" dirty="0">
                <a:solidFill>
                  <a:schemeClr val="bg1">
                    <a:lumMod val="65000"/>
                  </a:schemeClr>
                </a:solidFill>
              </a:rPr>
              <a:t>Our entire process is based on efficiency. From the people we hire to our dedicated review facilities – every step is optimized for the most efficient review process.</a:t>
            </a:r>
          </a:p>
        </p:txBody>
      </p:sp>
      <p:sp>
        <p:nvSpPr>
          <p:cNvPr id="15" name="Rectangle 14">
            <a:extLst>
              <a:ext uri="{FF2B5EF4-FFF2-40B4-BE49-F238E27FC236}">
                <a16:creationId xmlns:a16="http://schemas.microsoft.com/office/drawing/2014/main" xmlns="" id="{F5A437AB-EDC0-1442-A5CC-DDF693920F38}"/>
              </a:ext>
            </a:extLst>
          </p:cNvPr>
          <p:cNvSpPr/>
          <p:nvPr/>
        </p:nvSpPr>
        <p:spPr>
          <a:xfrm>
            <a:off x="7417590" y="4734922"/>
            <a:ext cx="3640935" cy="1231106"/>
          </a:xfrm>
          <a:prstGeom prst="rect">
            <a:avLst/>
          </a:prstGeom>
        </p:spPr>
        <p:txBody>
          <a:bodyPr wrap="square">
            <a:spAutoFit/>
          </a:bodyPr>
          <a:lstStyle/>
          <a:p>
            <a:r>
              <a:rPr lang="en-US" sz="2000" b="1" dirty="0"/>
              <a:t>Cost Savings.</a:t>
            </a:r>
            <a:br>
              <a:rPr lang="en-US" sz="2000" b="1" dirty="0"/>
            </a:br>
            <a:r>
              <a:rPr lang="en-US" sz="1800" dirty="0">
                <a:solidFill>
                  <a:schemeClr val="bg1">
                    <a:lumMod val="65000"/>
                  </a:schemeClr>
                </a:solidFill>
              </a:rPr>
              <a:t>Because we are specialists, it allows us to operate with efficiency – and efficiency leads to savings.</a:t>
            </a:r>
          </a:p>
        </p:txBody>
      </p:sp>
      <p:cxnSp>
        <p:nvCxnSpPr>
          <p:cNvPr id="10" name="Straight Connector 9"/>
          <p:cNvCxnSpPr/>
          <p:nvPr/>
        </p:nvCxnSpPr>
        <p:spPr>
          <a:xfrm>
            <a:off x="1986561" y="2133599"/>
            <a:ext cx="920791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1996" y="1363643"/>
            <a:ext cx="1069142" cy="1384995"/>
          </a:xfrm>
          <a:prstGeom prst="rect">
            <a:avLst/>
          </a:prstGeom>
        </p:spPr>
        <p:txBody>
          <a:bodyPr wrap="square">
            <a:spAutoFit/>
          </a:bodyPr>
          <a:lstStyle/>
          <a:p>
            <a:pPr algn="ctr">
              <a:lnSpc>
                <a:spcPct val="150000"/>
              </a:lnSpc>
            </a:pPr>
            <a:r>
              <a:rPr lang="en-US" sz="1400" b="1" dirty="0" smtClean="0">
                <a:solidFill>
                  <a:schemeClr val="bg1"/>
                </a:solidFill>
              </a:rPr>
              <a:t>Document Review</a:t>
            </a:r>
            <a:r>
              <a:rPr lang="en-US" sz="1400" dirty="0" smtClean="0">
                <a:solidFill>
                  <a:schemeClr val="bg1"/>
                </a:solidFill>
                <a:latin typeface="+mj-lt"/>
              </a:rPr>
              <a:t>:</a:t>
            </a:r>
          </a:p>
          <a:p>
            <a:pPr algn="ctr">
              <a:lnSpc>
                <a:spcPct val="150000"/>
              </a:lnSpc>
            </a:pPr>
            <a:r>
              <a:rPr lang="en-US" sz="1400" dirty="0" smtClean="0">
                <a:solidFill>
                  <a:schemeClr val="bg1"/>
                </a:solidFill>
                <a:latin typeface="+mj-lt"/>
              </a:rPr>
              <a:t>Managed Review</a:t>
            </a:r>
            <a:endParaRPr lang="en-US" sz="1400" dirty="0">
              <a:solidFill>
                <a:schemeClr val="bg1"/>
              </a:solidFill>
              <a:latin typeface="+mj-lt"/>
            </a:endParaRPr>
          </a:p>
        </p:txBody>
      </p:sp>
      <p:pic>
        <p:nvPicPr>
          <p:cNvPr id="17" name="Picture 16"/>
          <p:cNvPicPr>
            <a:picLocks noChangeAspect="1"/>
          </p:cNvPicPr>
          <p:nvPr/>
        </p:nvPicPr>
        <p:blipFill>
          <a:blip r:embed="rId3"/>
          <a:stretch>
            <a:fillRect/>
          </a:stretch>
        </p:blipFill>
        <p:spPr>
          <a:xfrm>
            <a:off x="446008" y="496298"/>
            <a:ext cx="479408" cy="449754"/>
          </a:xfrm>
          <a:prstGeom prst="rect">
            <a:avLst/>
          </a:prstGeom>
        </p:spPr>
      </p:pic>
      <p:pic>
        <p:nvPicPr>
          <p:cNvPr id="2" name="Picture 1"/>
          <p:cNvPicPr>
            <a:picLocks noChangeAspect="1"/>
          </p:cNvPicPr>
          <p:nvPr/>
        </p:nvPicPr>
        <p:blipFill>
          <a:blip r:embed="rId4"/>
          <a:stretch>
            <a:fillRect/>
          </a:stretch>
        </p:blipFill>
        <p:spPr>
          <a:xfrm>
            <a:off x="1945236" y="2602963"/>
            <a:ext cx="684027" cy="774560"/>
          </a:xfrm>
          <a:prstGeom prst="rect">
            <a:avLst/>
          </a:prstGeom>
        </p:spPr>
      </p:pic>
      <p:pic>
        <p:nvPicPr>
          <p:cNvPr id="9" name="Picture 8"/>
          <p:cNvPicPr>
            <a:picLocks noChangeAspect="1"/>
          </p:cNvPicPr>
          <p:nvPr/>
        </p:nvPicPr>
        <p:blipFill>
          <a:blip r:embed="rId5"/>
          <a:stretch>
            <a:fillRect/>
          </a:stretch>
        </p:blipFill>
        <p:spPr>
          <a:xfrm>
            <a:off x="1986561" y="4734922"/>
            <a:ext cx="661945" cy="719505"/>
          </a:xfrm>
          <a:prstGeom prst="rect">
            <a:avLst/>
          </a:prstGeom>
        </p:spPr>
      </p:pic>
      <p:pic>
        <p:nvPicPr>
          <p:cNvPr id="18" name="Picture 17"/>
          <p:cNvPicPr>
            <a:picLocks noChangeAspect="1"/>
          </p:cNvPicPr>
          <p:nvPr/>
        </p:nvPicPr>
        <p:blipFill>
          <a:blip r:embed="rId6"/>
          <a:stretch>
            <a:fillRect/>
          </a:stretch>
        </p:blipFill>
        <p:spPr>
          <a:xfrm>
            <a:off x="6831053" y="2578027"/>
            <a:ext cx="579903" cy="693813"/>
          </a:xfrm>
          <a:prstGeom prst="rect">
            <a:avLst/>
          </a:prstGeom>
        </p:spPr>
      </p:pic>
      <p:pic>
        <p:nvPicPr>
          <p:cNvPr id="19" name="Picture 18"/>
          <p:cNvPicPr>
            <a:picLocks noChangeAspect="1"/>
          </p:cNvPicPr>
          <p:nvPr/>
        </p:nvPicPr>
        <p:blipFill>
          <a:blip r:embed="rId7"/>
          <a:stretch>
            <a:fillRect/>
          </a:stretch>
        </p:blipFill>
        <p:spPr>
          <a:xfrm>
            <a:off x="6759613" y="4743414"/>
            <a:ext cx="731622" cy="711013"/>
          </a:xfrm>
          <a:prstGeom prst="rect">
            <a:avLst/>
          </a:prstGeom>
        </p:spPr>
      </p:pic>
    </p:spTree>
    <p:extLst>
      <p:ext uri="{BB962C8B-B14F-4D97-AF65-F5344CB8AC3E}">
        <p14:creationId xmlns:p14="http://schemas.microsoft.com/office/powerpoint/2010/main" val="30263649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itch Dec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2c68dea-bfb8-4a9a-a1cc-2c88faa886da">
      <UserInfo>
        <DisplayName>Todd Young</DisplayName>
        <AccountId>899</AccountId>
        <AccountType/>
      </UserInfo>
      <UserInfo>
        <DisplayName>Dylan Chatain</DisplayName>
        <AccountId>1470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1F59BB6C03104BBD4896441619B7D8" ma:contentTypeVersion="4" ma:contentTypeDescription="Create a new document." ma:contentTypeScope="" ma:versionID="058bd180768da55eccbdf7424b00a222">
  <xsd:schema xmlns:xsd="http://www.w3.org/2001/XMLSchema" xmlns:xs="http://www.w3.org/2001/XMLSchema" xmlns:p="http://schemas.microsoft.com/office/2006/metadata/properties" xmlns:ns2="72c68dea-bfb8-4a9a-a1cc-2c88faa886da" xmlns:ns3="9dbdfba6-6909-49d0-8a43-28e2c77ed35f" targetNamespace="http://schemas.microsoft.com/office/2006/metadata/properties" ma:root="true" ma:fieldsID="4911986d09405131adf2fa458eb32591" ns2:_="" ns3:_="">
    <xsd:import namespace="72c68dea-bfb8-4a9a-a1cc-2c88faa886da"/>
    <xsd:import namespace="9dbdfba6-6909-49d0-8a43-28e2c77ed35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68dea-bfb8-4a9a-a1cc-2c88faa886d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bdfba6-6909-49d0-8a43-28e2c77ed35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9F097B-096F-4F67-AE8C-BEF4D8DF9525}">
  <ds:schemaRef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9dbdfba6-6909-49d0-8a43-28e2c77ed35f"/>
    <ds:schemaRef ds:uri="72c68dea-bfb8-4a9a-a1cc-2c88faa886da"/>
    <ds:schemaRef ds:uri="http://www.w3.org/XML/1998/namespace"/>
    <ds:schemaRef ds:uri="http://purl.org/dc/dcmitype/"/>
  </ds:schemaRefs>
</ds:datastoreItem>
</file>

<file path=customXml/itemProps2.xml><?xml version="1.0" encoding="utf-8"?>
<ds:datastoreItem xmlns:ds="http://schemas.openxmlformats.org/officeDocument/2006/customXml" ds:itemID="{50038914-F098-4663-B358-26F11BF00E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c68dea-bfb8-4a9a-a1cc-2c88faa886da"/>
    <ds:schemaRef ds:uri="9dbdfba6-6909-49d0-8a43-28e2c77ed3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FB86CA-78B3-4A47-86BF-ED72D87BEB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8238</TotalTime>
  <Words>690</Words>
  <Application>Microsoft Office PowerPoint</Application>
  <PresentationFormat>Custom</PresentationFormat>
  <Paragraphs>88</Paragraphs>
  <Slides>17</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Mangal</vt:lpstr>
      <vt:lpstr>Myriad Pro Semibold</vt:lpstr>
      <vt:lpstr>Open Sans Light</vt:lpstr>
      <vt:lpstr>Office Theme</vt:lpstr>
      <vt:lpstr>1_Pitch Deck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Ruge</dc:creator>
  <cp:lastModifiedBy>John Wilkinson</cp:lastModifiedBy>
  <cp:revision>784</cp:revision>
  <cp:lastPrinted>2016-11-15T22:54:12Z</cp:lastPrinted>
  <dcterms:created xsi:type="dcterms:W3CDTF">2016-11-11T16:40:41Z</dcterms:created>
  <dcterms:modified xsi:type="dcterms:W3CDTF">2019-04-03T18:18:05Z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0x010100E21F59BB6C03104BBD4896441619B7D8</vt:lpwstr>
  </property>
</Properties>
</file>