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63" r:id="rId3"/>
    <p:sldId id="258" r:id="rId4"/>
    <p:sldId id="261" r:id="rId5"/>
    <p:sldId id="260" r:id="rId6"/>
    <p:sldId id="262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39"/>
    <p:restoredTop sz="94679"/>
  </p:normalViewPr>
  <p:slideViewPr>
    <p:cSldViewPr snapToGrid="0" snapToObjects="1">
      <p:cViewPr>
        <p:scale>
          <a:sx n="80" d="100"/>
          <a:sy n="80" d="100"/>
        </p:scale>
        <p:origin x="1848" y="10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7A0ABB-6238-AE4B-AD02-ED7E2A0D615D}" type="datetimeFigureOut">
              <a:rPr lang="en-US" smtClean="0"/>
              <a:t>7/10/19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22808A-B098-4C4A-A0AD-53E570145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61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37FA-711A-624B-B2EB-08D3C676667D}" type="datetimeFigureOut">
              <a:rPr lang="en-US" smtClean="0"/>
              <a:t>7/10/19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3D3E-58C9-CF4E-9075-00F5F97BF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37FA-711A-624B-B2EB-08D3C676667D}" type="datetimeFigureOut">
              <a:rPr lang="en-US" smtClean="0"/>
              <a:t>7/10/19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3D3E-58C9-CF4E-9075-00F5F97BF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37FA-711A-624B-B2EB-08D3C676667D}" type="datetimeFigureOut">
              <a:rPr lang="en-US" smtClean="0"/>
              <a:t>7/10/19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3D3E-58C9-CF4E-9075-00F5F97BF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37FA-711A-624B-B2EB-08D3C676667D}" type="datetimeFigureOut">
              <a:rPr lang="en-US" smtClean="0"/>
              <a:t>7/10/19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3D3E-58C9-CF4E-9075-00F5F97BF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37FA-711A-624B-B2EB-08D3C676667D}" type="datetimeFigureOut">
              <a:rPr lang="en-US" smtClean="0"/>
              <a:t>7/10/19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3D3E-58C9-CF4E-9075-00F5F97BF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37FA-711A-624B-B2EB-08D3C676667D}" type="datetimeFigureOut">
              <a:rPr lang="en-US" smtClean="0"/>
              <a:t>7/10/19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3D3E-58C9-CF4E-9075-00F5F97BF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37FA-711A-624B-B2EB-08D3C676667D}" type="datetimeFigureOut">
              <a:rPr lang="en-US" smtClean="0"/>
              <a:t>7/10/19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3D3E-58C9-CF4E-9075-00F5F97BF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37FA-711A-624B-B2EB-08D3C676667D}" type="datetimeFigureOut">
              <a:rPr lang="en-US" smtClean="0"/>
              <a:t>7/10/19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3D3E-58C9-CF4E-9075-00F5F97BF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37FA-711A-624B-B2EB-08D3C676667D}" type="datetimeFigureOut">
              <a:rPr lang="en-US" smtClean="0"/>
              <a:t>7/10/19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3D3E-58C9-CF4E-9075-00F5F97BF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37FA-711A-624B-B2EB-08D3C676667D}" type="datetimeFigureOut">
              <a:rPr lang="en-US" smtClean="0"/>
              <a:t>7/10/19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3D3E-58C9-CF4E-9075-00F5F97BF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37FA-711A-624B-B2EB-08D3C676667D}" type="datetimeFigureOut">
              <a:rPr lang="en-US" smtClean="0"/>
              <a:t>7/10/19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53D3E-58C9-CF4E-9075-00F5F97BF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B37FA-711A-624B-B2EB-08D3C676667D}" type="datetimeFigureOut">
              <a:rPr lang="en-US" smtClean="0"/>
              <a:t>7/10/19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53D3E-58C9-CF4E-9075-00F5F97BF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tif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9787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501176"/>
              </p:ext>
            </p:extLst>
          </p:nvPr>
        </p:nvGraphicFramePr>
        <p:xfrm>
          <a:off x="-1" y="3429000"/>
          <a:ext cx="12192001" cy="827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827532">
                <a:tc>
                  <a:txBody>
                    <a:bodyPr/>
                    <a:lstStyle/>
                    <a:p>
                      <a:pPr algn="ctr" fontAlgn="base">
                        <a:lnSpc>
                          <a:spcPct val="80000"/>
                        </a:lnSpc>
                      </a:pPr>
                      <a:r>
                        <a:rPr lang="en-US" sz="4800" b="1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Myriad Pro Semibold" charset="0"/>
                          <a:cs typeface="Myriad Pro Semibold" charset="0"/>
                        </a:rPr>
                        <a:t>Trustpoint</a:t>
                      </a:r>
                      <a:r>
                        <a:rPr lang="en-US" sz="4800" b="0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Myriad Pro Semibold" charset="0"/>
                          <a:cs typeface="Myriad Pro Semibold" charset="0"/>
                        </a:rPr>
                        <a:t>.One</a:t>
                      </a:r>
                      <a:endParaRPr lang="en-US" sz="4800" b="0" i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Myriad Pro Semibold" charset="0"/>
                        <a:cs typeface="Myriad Pro Semibold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6928" y="2444504"/>
            <a:ext cx="774359" cy="72646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144126"/>
            <a:ext cx="12192000" cy="7138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1439" y="6142340"/>
            <a:ext cx="2942158" cy="715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006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725328"/>
            <a:ext cx="6914148" cy="914585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+mn-lt"/>
              </a:rPr>
              <a:t>Agenda</a:t>
            </a:r>
            <a:endParaRPr lang="en-US" b="1" dirty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774" y="275574"/>
            <a:ext cx="480074" cy="44975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325979" y="1989220"/>
            <a:ext cx="1074821" cy="802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149517" y="2815974"/>
            <a:ext cx="2005263" cy="16557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Item 1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Item 2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Item 3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Item 4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87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756861"/>
            <a:ext cx="9144000" cy="1023437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+mn-lt"/>
              </a:rPr>
              <a:t>Section Title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11481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725328"/>
            <a:ext cx="6914148" cy="914585"/>
          </a:xfrm>
        </p:spPr>
        <p:txBody>
          <a:bodyPr>
            <a:normAutofit/>
          </a:bodyPr>
          <a:lstStyle/>
          <a:p>
            <a:r>
              <a:rPr lang="en-US" b="1" smtClean="0">
                <a:latin typeface="+mn-lt"/>
              </a:rPr>
              <a:t>Slide Title</a:t>
            </a:r>
            <a:endParaRPr lang="en-US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7538" y="2559301"/>
            <a:ext cx="9063789" cy="1655762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bg1">
                    <a:lumMod val="50000"/>
                  </a:schemeClr>
                </a:solidFill>
              </a:rPr>
              <a:t>Slide Content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774" y="275574"/>
            <a:ext cx="480074" cy="44975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325979" y="1989220"/>
            <a:ext cx="1074821" cy="802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53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756861"/>
            <a:ext cx="9144000" cy="1023437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+mn-lt"/>
              </a:rPr>
              <a:t>Section Title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06500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725328"/>
            <a:ext cx="6914148" cy="914585"/>
          </a:xfrm>
        </p:spPr>
        <p:txBody>
          <a:bodyPr>
            <a:normAutofit/>
          </a:bodyPr>
          <a:lstStyle/>
          <a:p>
            <a:r>
              <a:rPr lang="en-US" b="1" smtClean="0">
                <a:latin typeface="+mn-lt"/>
              </a:rPr>
              <a:t>Slide Title</a:t>
            </a:r>
            <a:endParaRPr lang="en-US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7538" y="2559301"/>
            <a:ext cx="9063789" cy="1655762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bg1">
                    <a:lumMod val="50000"/>
                  </a:schemeClr>
                </a:solidFill>
              </a:rPr>
              <a:t>Slide Content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774" y="275574"/>
            <a:ext cx="480074" cy="44975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325979" y="1941094"/>
            <a:ext cx="1074821" cy="802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823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9787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752683"/>
              </p:ext>
            </p:extLst>
          </p:nvPr>
        </p:nvGraphicFramePr>
        <p:xfrm>
          <a:off x="-1" y="3156285"/>
          <a:ext cx="12192001" cy="827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827532">
                <a:tc>
                  <a:txBody>
                    <a:bodyPr/>
                    <a:lstStyle/>
                    <a:p>
                      <a:pPr algn="ctr" fontAlgn="base">
                        <a:lnSpc>
                          <a:spcPct val="80000"/>
                        </a:lnSpc>
                      </a:pPr>
                      <a:r>
                        <a:rPr lang="en-US" sz="4800" b="0" i="0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Myriad Pro Semibold" charset="0"/>
                          <a:cs typeface="Myriad Pro Semibold" charset="0"/>
                        </a:rPr>
                        <a:t>Thank You.</a:t>
                      </a:r>
                      <a:endParaRPr lang="en-US" sz="4800" b="0" i="0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Myriad Pro Semibold" charset="0"/>
                        <a:cs typeface="Myriad Pro Semibold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4200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ustpoint.One Template" id="{452412CE-9A26-B04F-91CE-28E292698C07}" vid="{ADDD6CFD-B001-A644-90D6-B49702B03B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Trustpoint.One Template</Template>
  <TotalTime>2</TotalTime>
  <Words>25</Words>
  <Application>Microsoft Macintosh PowerPoint</Application>
  <PresentationFormat>Widescreen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Calibri Light</vt:lpstr>
      <vt:lpstr>Myriad Pro Semibold</vt:lpstr>
      <vt:lpstr>Arial</vt:lpstr>
      <vt:lpstr>Office Theme</vt:lpstr>
      <vt:lpstr>PowerPoint Presentation</vt:lpstr>
      <vt:lpstr>Agenda</vt:lpstr>
      <vt:lpstr>Section Title</vt:lpstr>
      <vt:lpstr>Slide Title</vt:lpstr>
      <vt:lpstr>Section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2019-07-11T03:01:54Z</dcterms:created>
  <dcterms:modified xsi:type="dcterms:W3CDTF">2019-07-11T03:04:02Z</dcterms:modified>
</cp:coreProperties>
</file>